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7"/>
  </p:notesMasterIdLst>
  <p:sldIdLst>
    <p:sldId id="256" r:id="rId2"/>
    <p:sldId id="258" r:id="rId3"/>
    <p:sldId id="259" r:id="rId4"/>
    <p:sldId id="260" r:id="rId5"/>
    <p:sldId id="269" r:id="rId6"/>
    <p:sldId id="270" r:id="rId7"/>
    <p:sldId id="271" r:id="rId8"/>
    <p:sldId id="272" r:id="rId9"/>
    <p:sldId id="273" r:id="rId10"/>
    <p:sldId id="274" r:id="rId11"/>
    <p:sldId id="277" r:id="rId12"/>
    <p:sldId id="281" r:id="rId13"/>
    <p:sldId id="261" r:id="rId14"/>
    <p:sldId id="282" r:id="rId15"/>
    <p:sldId id="280" r:id="rId16"/>
  </p:sldIdLst>
  <p:sldSz cx="9144000" cy="5143500" type="screen16x9"/>
  <p:notesSz cx="6858000" cy="9144000"/>
  <p:embeddedFontLst>
    <p:embeddedFont>
      <p:font typeface="Hind" panose="02000000000000000000" pitchFamily="2" charset="77"/>
      <p:regular r:id="rId18"/>
      <p:bold r:id="rId19"/>
    </p:embeddedFont>
    <p:embeddedFont>
      <p:font typeface="Montserrat"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p:cViewPr varScale="1">
        <p:scale>
          <a:sx n="159" d="100"/>
          <a:sy n="159" d="100"/>
        </p:scale>
        <p:origin x="2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Good afternoon, welcome to</a:t>
            </a:r>
            <a:endParaRPr/>
          </a:p>
          <a:p>
            <a:pPr marL="0" lvl="0" indent="0">
              <a:spcBef>
                <a:spcPts val="0"/>
              </a:spcBef>
              <a:spcAft>
                <a:spcPts val="0"/>
              </a:spcAft>
              <a:buNone/>
            </a:pPr>
            <a:r>
              <a:rPr lang="en"/>
              <a:t>A Proven Methodology for Open-Source Intelligence Gathering and Social Engineering. We are excited to present here at the first ever SE-RI/Layer8!</a:t>
            </a:r>
            <a:endParaRPr/>
          </a:p>
          <a:p>
            <a:pPr marL="0" lvl="0" indent="0" rtl="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dk1"/>
                </a:solidFill>
              </a:rPr>
              <a:t>What’s bad about it?</a:t>
            </a:r>
            <a:endParaRPr>
              <a:solidFill>
                <a:schemeClr val="dk1"/>
              </a:solidFill>
            </a:endParaRPr>
          </a:p>
          <a:p>
            <a:pPr marL="457200" lvl="0" indent="-298450" rtl="0">
              <a:spcBef>
                <a:spcPts val="0"/>
              </a:spcBef>
              <a:spcAft>
                <a:spcPts val="0"/>
              </a:spcAft>
              <a:buClr>
                <a:schemeClr val="dk1"/>
              </a:buClr>
              <a:buSzPts val="1100"/>
              <a:buAutoNum type="arabicPeriod"/>
            </a:pPr>
            <a:r>
              <a:rPr lang="en">
                <a:solidFill>
                  <a:schemeClr val="dk1"/>
                </a:solidFill>
              </a:rPr>
              <a:t>Length (the phish is very lengthy and requires the target to read a lot, this could be a negative)</a:t>
            </a:r>
            <a:endParaRPr>
              <a:solidFill>
                <a:schemeClr val="dk1"/>
              </a:solidFill>
            </a:endParaRPr>
          </a:p>
          <a:p>
            <a:pPr marL="457200" lvl="0" indent="-298450" rtl="0">
              <a:spcBef>
                <a:spcPts val="0"/>
              </a:spcBef>
              <a:spcAft>
                <a:spcPts val="0"/>
              </a:spcAft>
              <a:buClr>
                <a:schemeClr val="dk1"/>
              </a:buClr>
              <a:buSzPts val="1100"/>
              <a:buAutoNum type="arabicPeriod"/>
            </a:pPr>
            <a:r>
              <a:rPr lang="en">
                <a:solidFill>
                  <a:schemeClr val="dk1"/>
                </a:solidFill>
              </a:rPr>
              <a:t>Signature (it’s brief and not customized for the target company)</a:t>
            </a:r>
            <a:endParaRPr>
              <a:solidFill>
                <a:schemeClr val="dk1"/>
              </a:solidFill>
            </a:endParaRPr>
          </a:p>
          <a:p>
            <a:pPr marL="457200" lvl="0" indent="-298450" rtl="0">
              <a:spcBef>
                <a:spcPts val="0"/>
              </a:spcBef>
              <a:spcAft>
                <a:spcPts val="0"/>
              </a:spcAft>
              <a:buClr>
                <a:schemeClr val="dk1"/>
              </a:buClr>
              <a:buSzPts val="1100"/>
              <a:buAutoNum type="arabicPeriod"/>
            </a:pPr>
            <a:r>
              <a:rPr lang="en">
                <a:solidFill>
                  <a:schemeClr val="dk1"/>
                </a:solidFill>
              </a:rPr>
              <a:t>The from address is itsec_NOREPLY (that could set off alarms for the target)</a:t>
            </a: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81682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If you’re not already doing it, use SMB IMG Tags!</a:t>
            </a:r>
            <a:endParaRPr>
              <a:solidFill>
                <a:schemeClr val="dk1"/>
              </a:solidFill>
            </a:endParaRPr>
          </a:p>
          <a:p>
            <a:pPr marL="0" lvl="0" indent="0">
              <a:spcBef>
                <a:spcPts val="0"/>
              </a:spcBef>
              <a:spcAft>
                <a:spcPts val="0"/>
              </a:spcAft>
              <a:buNone/>
            </a:pPr>
            <a:endParaRPr>
              <a:solidFill>
                <a:schemeClr val="dk1"/>
              </a:solidFill>
            </a:endParaRPr>
          </a:p>
          <a:p>
            <a:pPr marL="0" lvl="0" indent="0">
              <a:spcBef>
                <a:spcPts val="0"/>
              </a:spcBef>
              <a:spcAft>
                <a:spcPts val="0"/>
              </a:spcAft>
              <a:buNone/>
            </a:pPr>
            <a:r>
              <a:rPr lang="en">
                <a:solidFill>
                  <a:schemeClr val="dk1"/>
                </a:solidFill>
              </a:rPr>
              <a:t>Metasploit</a:t>
            </a:r>
            <a:endParaRPr>
              <a:solidFill>
                <a:schemeClr val="dk1"/>
              </a:solidFill>
            </a:endParaRPr>
          </a:p>
          <a:p>
            <a:pPr marL="0" lvl="0" indent="0">
              <a:spcBef>
                <a:spcPts val="0"/>
              </a:spcBef>
              <a:spcAft>
                <a:spcPts val="0"/>
              </a:spcAft>
              <a:buNone/>
            </a:pPr>
            <a:r>
              <a:rPr lang="en">
                <a:solidFill>
                  <a:schemeClr val="dk1"/>
                </a:solidFill>
              </a:rPr>
              <a:t>Responder</a:t>
            </a:r>
            <a:endParaRPr>
              <a:solidFill>
                <a:schemeClr val="dk1"/>
              </a:solidFill>
            </a:endParaRPr>
          </a:p>
          <a:p>
            <a:pPr marL="0" lvl="0" indent="0">
              <a:spcBef>
                <a:spcPts val="0"/>
              </a:spcBef>
              <a:spcAft>
                <a:spcPts val="0"/>
              </a:spcAft>
              <a:buNone/>
            </a:pPr>
            <a:r>
              <a:rPr lang="en">
                <a:solidFill>
                  <a:schemeClr val="dk1"/>
                </a:solidFill>
              </a:rPr>
              <a:t>Multirelay</a:t>
            </a:r>
            <a:endParaRPr>
              <a:solidFill>
                <a:schemeClr val="dk1"/>
              </a:solidFill>
            </a:endParaRPr>
          </a:p>
          <a:p>
            <a:pPr marL="0" lvl="0" indent="0">
              <a:spcBef>
                <a:spcPts val="0"/>
              </a:spcBef>
              <a:spcAft>
                <a:spcPts val="0"/>
              </a:spcAft>
              <a:buNone/>
            </a:pPr>
            <a:endParaRPr>
              <a:solidFill>
                <a:schemeClr val="dk1"/>
              </a:solidFill>
            </a:endParaRPr>
          </a:p>
          <a:p>
            <a:pPr marL="0" lvl="0" indent="0">
              <a:spcBef>
                <a:spcPts val="0"/>
              </a:spcBef>
              <a:spcAft>
                <a:spcPts val="0"/>
              </a:spcAft>
              <a:buNone/>
            </a:pPr>
            <a:r>
              <a:rPr lang="en">
                <a:solidFill>
                  <a:schemeClr val="dk1"/>
                </a:solidFill>
              </a:rPr>
              <a:t>Just an smb server to capture the hashes.</a:t>
            </a:r>
            <a:endParaRPr>
              <a:solidFill>
                <a:schemeClr val="dk1"/>
              </a:solidFill>
            </a:endParaRPr>
          </a:p>
          <a:p>
            <a:pPr marL="0" lvl="0" indent="0">
              <a:spcBef>
                <a:spcPts val="0"/>
              </a:spcBef>
              <a:spcAft>
                <a:spcPts val="0"/>
              </a:spcAft>
              <a:buNone/>
            </a:pPr>
            <a:r>
              <a:rPr lang="en">
                <a:solidFill>
                  <a:schemeClr val="dk1"/>
                </a:solidFill>
              </a:rPr>
              <a:t>Then crack them with hashcat.</a:t>
            </a: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69954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I want to start with a story.</a:t>
            </a:r>
            <a:endParaRPr/>
          </a:p>
          <a:p>
            <a:pPr marL="0" lvl="0" indent="0">
              <a:spcBef>
                <a:spcPts val="0"/>
              </a:spcBef>
              <a:spcAft>
                <a:spcPts val="0"/>
              </a:spcAft>
              <a:buNone/>
            </a:pPr>
            <a:endParaRPr/>
          </a:p>
          <a:p>
            <a:pPr marL="0" lvl="0" indent="0">
              <a:spcBef>
                <a:spcPts val="0"/>
              </a:spcBef>
              <a:spcAft>
                <a:spcPts val="0"/>
              </a:spcAft>
              <a:buNone/>
            </a:pPr>
            <a:r>
              <a:rPr lang="en"/>
              <a:t>A few months ago, I was conducting a phishing pentest for a large healthcare client. It went really well, my colleague and I were able to show some ways to bypass their security appliances, etc. </a:t>
            </a:r>
            <a:endParaRPr/>
          </a:p>
          <a:p>
            <a:pPr marL="0" lvl="0" indent="0">
              <a:spcBef>
                <a:spcPts val="0"/>
              </a:spcBef>
              <a:spcAft>
                <a:spcPts val="0"/>
              </a:spcAft>
              <a:buNone/>
            </a:pPr>
            <a:endParaRPr/>
          </a:p>
          <a:p>
            <a:pPr marL="0" lvl="0" indent="0" rtl="0">
              <a:spcBef>
                <a:spcPts val="0"/>
              </a:spcBef>
              <a:spcAft>
                <a:spcPts val="0"/>
              </a:spcAft>
              <a:buNone/>
            </a:pPr>
            <a:r>
              <a:rPr lang="en"/>
              <a:t>At the end of the engagement, my client asked for certain statistics such as # of emails opened and who opened them. Realized client wanted data to integrate results with their internal phishing awareness program campaigns.</a:t>
            </a:r>
            <a:endParaRPr/>
          </a:p>
          <a:p>
            <a:pPr marL="0" lvl="0" indent="0" rtl="0">
              <a:spcBef>
                <a:spcPts val="0"/>
              </a:spcBef>
              <a:spcAft>
                <a:spcPts val="0"/>
              </a:spcAft>
              <a:buNone/>
            </a:pPr>
            <a:endParaRPr/>
          </a:p>
          <a:p>
            <a:pPr marL="0" lvl="0" indent="0" rtl="0">
              <a:spcBef>
                <a:spcPts val="0"/>
              </a:spcBef>
              <a:spcAft>
                <a:spcPts val="0"/>
              </a:spcAft>
              <a:buNone/>
            </a:pPr>
            <a:r>
              <a:rPr lang="en"/>
              <a:t>On one side, we had the client assuming that this data was part of phishing because that’s how they do it.</a:t>
            </a:r>
            <a:endParaRPr/>
          </a:p>
          <a:p>
            <a:pPr marL="0" lvl="0" indent="0" rtl="0">
              <a:spcBef>
                <a:spcPts val="0"/>
              </a:spcBef>
              <a:spcAft>
                <a:spcPts val="0"/>
              </a:spcAft>
              <a:buNone/>
            </a:pPr>
            <a:endParaRPr/>
          </a:p>
          <a:p>
            <a:pPr marL="0" lvl="0" indent="0">
              <a:spcBef>
                <a:spcPts val="0"/>
              </a:spcBef>
              <a:spcAft>
                <a:spcPts val="0"/>
              </a:spcAft>
              <a:buClr>
                <a:schemeClr val="dk1"/>
              </a:buClr>
              <a:buSzPts val="1100"/>
              <a:buFont typeface="Arial"/>
              <a:buNone/>
            </a:pPr>
            <a:r>
              <a:rPr lang="en"/>
              <a:t>On the other side, I’m doing a pentest, so although I do get some data, my main focus is to really show the different steps I took towards compromise.</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
              <a:t>This is </a:t>
            </a:r>
            <a:r>
              <a:rPr lang="en">
                <a:solidFill>
                  <a:schemeClr val="dk1"/>
                </a:solidFill>
              </a:rPr>
              <a:t>why we need to get the right goals discussed before we start our engagement and collecting our data, in this situation, we could’ve easily met halfway and looked at ways to obtain that data.</a:t>
            </a:r>
            <a:endParaRPr/>
          </a:p>
        </p:txBody>
      </p:sp>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13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t>Setting and understanding our goals will not only shape how we approach doing our phishing engagements, but it also shapes how we perform Open Source INTelligence gathering and choose our pretexts.</a:t>
            </a:r>
            <a:endParaRPr sz="1400"/>
          </a:p>
          <a:p>
            <a:pPr marL="0" lvl="0" indent="0">
              <a:spcBef>
                <a:spcPts val="0"/>
              </a:spcBef>
              <a:spcAft>
                <a:spcPts val="0"/>
              </a:spcAft>
              <a:buNone/>
            </a:pPr>
            <a:endParaRPr sz="1400"/>
          </a:p>
          <a:p>
            <a:pPr marL="0" lvl="0" indent="0">
              <a:spcBef>
                <a:spcPts val="0"/>
              </a:spcBef>
              <a:spcAft>
                <a:spcPts val="0"/>
              </a:spcAft>
              <a:buNone/>
            </a:pPr>
            <a:r>
              <a:rPr lang="en" sz="1400"/>
              <a:t>Some good questions to ask are:</a:t>
            </a:r>
            <a:endParaRPr sz="1400"/>
          </a:p>
          <a:p>
            <a:pPr marL="0" lvl="0" indent="0" rtl="0">
              <a:spcBef>
                <a:spcPts val="0"/>
              </a:spcBef>
              <a:spcAft>
                <a:spcPts val="0"/>
              </a:spcAft>
              <a:buNone/>
            </a:pPr>
            <a:endParaRPr sz="1400"/>
          </a:p>
          <a:p>
            <a:pPr marL="0" lvl="0" indent="0" rtl="0">
              <a:spcBef>
                <a:spcPts val="0"/>
              </a:spcBef>
              <a:spcAft>
                <a:spcPts val="0"/>
              </a:spcAft>
              <a:buNone/>
            </a:pPr>
            <a:r>
              <a:rPr lang="en" sz="1400" b="1"/>
              <a:t>What are you looking to measure/test?</a:t>
            </a:r>
            <a:endParaRPr sz="1400" b="1"/>
          </a:p>
          <a:p>
            <a:pPr marL="0" lvl="0" indent="0" rtl="0">
              <a:spcBef>
                <a:spcPts val="0"/>
              </a:spcBef>
              <a:spcAft>
                <a:spcPts val="0"/>
              </a:spcAft>
              <a:buNone/>
            </a:pPr>
            <a:r>
              <a:rPr lang="en" sz="1400" b="1"/>
              <a:t>User behavior:</a:t>
            </a:r>
            <a:r>
              <a:rPr lang="en" sz="1400"/>
              <a:t> Can your users tell when they’re being social engineered? Do they report suspicious incidents or e-mails?</a:t>
            </a:r>
            <a:endParaRPr sz="1400"/>
          </a:p>
          <a:p>
            <a:pPr marL="0" lvl="0" indent="0" rtl="0">
              <a:spcBef>
                <a:spcPts val="0"/>
              </a:spcBef>
              <a:spcAft>
                <a:spcPts val="0"/>
              </a:spcAft>
              <a:buNone/>
            </a:pPr>
            <a:r>
              <a:rPr lang="en" sz="1400" b="1"/>
              <a:t>Infiltration:</a:t>
            </a:r>
            <a:r>
              <a:rPr lang="en" sz="1400"/>
              <a:t> Is it easy to bypass your target’s defenses? What steps can be taken to achieve that?</a:t>
            </a:r>
            <a:endParaRPr sz="1400"/>
          </a:p>
          <a:p>
            <a:pPr marL="0" lvl="0" indent="0">
              <a:spcBef>
                <a:spcPts val="0"/>
              </a:spcBef>
              <a:spcAft>
                <a:spcPts val="0"/>
              </a:spcAft>
              <a:buNone/>
            </a:pPr>
            <a:r>
              <a:rPr lang="en" sz="1400" b="1"/>
              <a:t>Detection: </a:t>
            </a:r>
            <a:r>
              <a:rPr lang="en" sz="1400"/>
              <a:t>Does your team know when there’s a social engineering attempt happening? How?</a:t>
            </a:r>
            <a:endParaRPr sz="1400"/>
          </a:p>
          <a:p>
            <a:pPr marL="0" lvl="0" indent="0">
              <a:spcBef>
                <a:spcPts val="0"/>
              </a:spcBef>
              <a:spcAft>
                <a:spcPts val="0"/>
              </a:spcAft>
              <a:buNone/>
            </a:pPr>
            <a:endParaRPr sz="1400" b="1"/>
          </a:p>
          <a:p>
            <a:pPr marL="0" lvl="0" indent="0" rtl="0">
              <a:spcBef>
                <a:spcPts val="0"/>
              </a:spcBef>
              <a:spcAft>
                <a:spcPts val="0"/>
              </a:spcAft>
              <a:buNone/>
            </a:pPr>
            <a:r>
              <a:rPr lang="en" sz="1400" b="1"/>
              <a:t>What type of data are you or your client expecting? </a:t>
            </a:r>
            <a:endParaRPr sz="1400" b="1"/>
          </a:p>
          <a:p>
            <a:pPr marL="0" lvl="0" indent="0">
              <a:spcBef>
                <a:spcPts val="0"/>
              </a:spcBef>
              <a:spcAft>
                <a:spcPts val="0"/>
              </a:spcAft>
              <a:buNone/>
            </a:pPr>
            <a:r>
              <a:rPr lang="en" sz="1400" b="1"/>
              <a:t>Type of data:</a:t>
            </a:r>
            <a:r>
              <a:rPr lang="en" sz="1400"/>
              <a:t> </a:t>
            </a:r>
            <a:endParaRPr sz="1400"/>
          </a:p>
          <a:p>
            <a:pPr marL="0" lvl="0" indent="0">
              <a:spcBef>
                <a:spcPts val="0"/>
              </a:spcBef>
              <a:spcAft>
                <a:spcPts val="0"/>
              </a:spcAft>
              <a:buNone/>
            </a:pPr>
            <a:r>
              <a:rPr lang="en" sz="1400">
                <a:solidFill>
                  <a:schemeClr val="dk1"/>
                </a:solidFill>
              </a:rPr>
              <a:t>Opened e-mails, link clicks, downloads, SE attempts reported, by whom, alerts from your e-mail security solution, etc.</a:t>
            </a:r>
            <a:endParaRPr sz="1400">
              <a:solidFill>
                <a:schemeClr val="dk1"/>
              </a:solidFill>
            </a:endParaRPr>
          </a:p>
          <a:p>
            <a:pPr marL="0" lvl="0" indent="0">
              <a:spcBef>
                <a:spcPts val="0"/>
              </a:spcBef>
              <a:spcAft>
                <a:spcPts val="0"/>
              </a:spcAft>
              <a:buNone/>
            </a:pPr>
            <a:endParaRPr sz="1400">
              <a:solidFill>
                <a:schemeClr val="dk1"/>
              </a:solidFill>
            </a:endParaRPr>
          </a:p>
          <a:p>
            <a:pPr marL="0" lvl="0" indent="0">
              <a:spcBef>
                <a:spcPts val="0"/>
              </a:spcBef>
              <a:spcAft>
                <a:spcPts val="0"/>
              </a:spcAft>
              <a:buNone/>
            </a:pPr>
            <a:r>
              <a:rPr lang="en" sz="1400" b="1">
                <a:solidFill>
                  <a:schemeClr val="dk1"/>
                </a:solidFill>
              </a:rPr>
              <a:t>Is this the first time, the n</a:t>
            </a:r>
            <a:r>
              <a:rPr lang="en" sz="1400" b="1" baseline="30000">
                <a:solidFill>
                  <a:schemeClr val="dk1"/>
                </a:solidFill>
              </a:rPr>
              <a:t>th</a:t>
            </a:r>
            <a:r>
              <a:rPr lang="en" sz="1400" b="1">
                <a:solidFill>
                  <a:schemeClr val="dk1"/>
                </a:solidFill>
              </a:rPr>
              <a:t> time?</a:t>
            </a:r>
            <a:endParaRPr sz="1400" b="1">
              <a:solidFill>
                <a:schemeClr val="dk1"/>
              </a:solidFill>
            </a:endParaRPr>
          </a:p>
          <a:p>
            <a:pPr marL="0" lvl="0" indent="0" rtl="0">
              <a:spcBef>
                <a:spcPts val="0"/>
              </a:spcBef>
              <a:spcAft>
                <a:spcPts val="0"/>
              </a:spcAft>
              <a:buNone/>
            </a:pPr>
            <a:r>
              <a:rPr lang="en" sz="1400">
                <a:solidFill>
                  <a:schemeClr val="dk1"/>
                </a:solidFill>
              </a:rPr>
              <a:t>If this is your first phishing engagement, you will likely want to start with a beginner-level phish. However, if this is your 25th or 100th engagement, then you’ll likely want something a bit more advanced.</a:t>
            </a:r>
            <a:endParaRPr sz="1400">
              <a:solidFill>
                <a:schemeClr val="dk1"/>
              </a:solidFill>
            </a:endParaRPr>
          </a:p>
          <a:p>
            <a:pPr marL="0" lvl="0" indent="0">
              <a:spcBef>
                <a:spcPts val="0"/>
              </a:spcBef>
              <a:spcAft>
                <a:spcPts val="0"/>
              </a:spcAft>
              <a:buClr>
                <a:schemeClr val="dk1"/>
              </a:buClr>
              <a:buSzPts val="1100"/>
              <a:buFont typeface="Arial"/>
              <a:buNone/>
            </a:pPr>
            <a:r>
              <a:rPr lang="en" sz="1400">
                <a:solidFill>
                  <a:schemeClr val="dk1"/>
                </a:solidFill>
              </a:rPr>
              <a:t>I highly recommend the book Phishing Dark Waters by Chris Hadnagy and Michele Fincher, because they go over different levels of engagements from beginner phishing pretexts to more advanced ones, as well as a LOT of useful information to consider when setting up phishing engagements.</a:t>
            </a:r>
            <a:endParaRPr sz="1400">
              <a:solidFill>
                <a:schemeClr val="dk1"/>
              </a:solidFill>
            </a:endParaRPr>
          </a:p>
          <a:p>
            <a:pPr marL="0" lvl="0" indent="0">
              <a:spcBef>
                <a:spcPts val="0"/>
              </a:spcBef>
              <a:spcAft>
                <a:spcPts val="0"/>
              </a:spcAft>
              <a:buClr>
                <a:schemeClr val="dk1"/>
              </a:buClr>
              <a:buSzPts val="1100"/>
              <a:buFont typeface="Arial"/>
              <a:buNone/>
            </a:pPr>
            <a:endParaRPr sz="1400">
              <a:solidFill>
                <a:schemeClr val="dk1"/>
              </a:solidFill>
            </a:endParaRPr>
          </a:p>
          <a:p>
            <a:pPr marL="0" lvl="0" indent="0">
              <a:spcBef>
                <a:spcPts val="0"/>
              </a:spcBef>
              <a:spcAft>
                <a:spcPts val="0"/>
              </a:spcAft>
              <a:buClr>
                <a:schemeClr val="dk1"/>
              </a:buClr>
              <a:buSzPts val="1100"/>
              <a:buFont typeface="Arial"/>
              <a:buNone/>
            </a:pPr>
            <a:r>
              <a:rPr lang="en" sz="1400" b="1">
                <a:solidFill>
                  <a:schemeClr val="dk1"/>
                </a:solidFill>
              </a:rPr>
              <a:t>Will you be integrating an educational component?</a:t>
            </a:r>
            <a:endParaRPr sz="1400">
              <a:solidFill>
                <a:schemeClr val="dk1"/>
              </a:solidFill>
            </a:endParaRPr>
          </a:p>
          <a:p>
            <a:pPr marL="0" lvl="0" indent="0">
              <a:spcBef>
                <a:spcPts val="0"/>
              </a:spcBef>
              <a:spcAft>
                <a:spcPts val="0"/>
              </a:spcAft>
              <a:buClr>
                <a:schemeClr val="dk1"/>
              </a:buClr>
              <a:buSzPts val="1100"/>
              <a:buFont typeface="Arial"/>
              <a:buNone/>
            </a:pPr>
            <a:r>
              <a:rPr lang="en" sz="1400">
                <a:solidFill>
                  <a:schemeClr val="dk1"/>
                </a:solidFill>
              </a:rPr>
              <a:t>Will users be notified immediately that they’ve been phished, or are you trying to stay under the radar because you’re focusing on testing your blue team’s response?</a:t>
            </a:r>
            <a:endParaRPr sz="1400">
              <a:solidFill>
                <a:schemeClr val="dk1"/>
              </a:solidFill>
            </a:endParaRPr>
          </a:p>
          <a:p>
            <a:pPr marL="0" lvl="0" indent="0">
              <a:spcBef>
                <a:spcPts val="0"/>
              </a:spcBef>
              <a:spcAft>
                <a:spcPts val="0"/>
              </a:spcAft>
              <a:buClr>
                <a:schemeClr val="dk1"/>
              </a:buClr>
              <a:buSzPts val="1100"/>
              <a:buFont typeface="Arial"/>
              <a:buNone/>
            </a:pPr>
            <a:endParaRPr sz="1400">
              <a:solidFill>
                <a:schemeClr val="dk1"/>
              </a:solidFill>
            </a:endParaRPr>
          </a:p>
          <a:p>
            <a:pPr marL="0" lvl="0" indent="0">
              <a:spcBef>
                <a:spcPts val="0"/>
              </a:spcBef>
              <a:spcAft>
                <a:spcPts val="0"/>
              </a:spcAft>
              <a:buClr>
                <a:schemeClr val="dk1"/>
              </a:buClr>
              <a:buSzPts val="1100"/>
              <a:buFont typeface="Arial"/>
              <a:buNone/>
            </a:pPr>
            <a:r>
              <a:rPr lang="en" sz="1400" b="1">
                <a:solidFill>
                  <a:schemeClr val="dk1"/>
                </a:solidFill>
              </a:rPr>
              <a:t>Will multiple pretexts be used during an engagement?</a:t>
            </a:r>
            <a:endParaRPr sz="1400">
              <a:solidFill>
                <a:schemeClr val="dk1"/>
              </a:solidFill>
            </a:endParaRPr>
          </a:p>
          <a:p>
            <a:pPr marL="0" lvl="0" indent="0">
              <a:spcBef>
                <a:spcPts val="0"/>
              </a:spcBef>
              <a:spcAft>
                <a:spcPts val="0"/>
              </a:spcAft>
              <a:buClr>
                <a:schemeClr val="dk1"/>
              </a:buClr>
              <a:buSzPts val="1100"/>
              <a:buFont typeface="Arial"/>
              <a:buNone/>
            </a:pPr>
            <a:r>
              <a:rPr lang="en" sz="1400">
                <a:solidFill>
                  <a:schemeClr val="dk1"/>
                </a:solidFill>
              </a:rPr>
              <a:t>This is good to consider if for example you want a pretext which focuses on delivering a payload, vs. one which captured credentials.</a:t>
            </a:r>
            <a:endParaRPr sz="1400">
              <a:solidFill>
                <a:schemeClr val="dk1"/>
              </a:solidFill>
            </a:endParaRPr>
          </a:p>
          <a:p>
            <a:pPr marL="0" lvl="0" indent="0">
              <a:spcBef>
                <a:spcPts val="0"/>
              </a:spcBef>
              <a:spcAft>
                <a:spcPts val="0"/>
              </a:spcAft>
              <a:buClr>
                <a:schemeClr val="dk1"/>
              </a:buClr>
              <a:buSzPts val="1100"/>
              <a:buFont typeface="Arial"/>
              <a:buNone/>
            </a:pPr>
            <a:endParaRPr sz="1400">
              <a:solidFill>
                <a:schemeClr val="dk1"/>
              </a:solidFill>
            </a:endParaRPr>
          </a:p>
          <a:p>
            <a:pPr marL="0" lvl="0" indent="0">
              <a:spcBef>
                <a:spcPts val="0"/>
              </a:spcBef>
              <a:spcAft>
                <a:spcPts val="0"/>
              </a:spcAft>
              <a:buClr>
                <a:schemeClr val="dk1"/>
              </a:buClr>
              <a:buSzPts val="1100"/>
              <a:buFont typeface="Arial"/>
              <a:buNone/>
            </a:pPr>
            <a:r>
              <a:rPr lang="en" sz="1400">
                <a:solidFill>
                  <a:schemeClr val="dk1"/>
                </a:solidFill>
              </a:rPr>
              <a:t>There’s a lot to consider! Once we do have the answers to all of these questions, then we’re ready to take on OSINT.</a:t>
            </a:r>
            <a:endParaRPr sz="1400">
              <a:solidFill>
                <a:schemeClr val="dk1"/>
              </a:solidFill>
            </a:endParaRPr>
          </a:p>
        </p:txBody>
      </p:sp>
    </p:spTree>
    <p:extLst>
      <p:ext uri="{BB962C8B-B14F-4D97-AF65-F5344CB8AC3E}">
        <p14:creationId xmlns:p14="http://schemas.microsoft.com/office/powerpoint/2010/main" val="794859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Contact info and link to GitHub Repo.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100">
                <a:solidFill>
                  <a:schemeClr val="dk1"/>
                </a:solidFill>
              </a:rPr>
              <a:t>Security Consultant @ R7, </a:t>
            </a:r>
            <a:endParaRPr sz="1100">
              <a:solidFill>
                <a:schemeClr val="dk1"/>
              </a:solidFill>
            </a:endParaRPr>
          </a:p>
          <a:p>
            <a:pPr marL="0" lvl="0" indent="0">
              <a:spcBef>
                <a:spcPts val="0"/>
              </a:spcBef>
              <a:spcAft>
                <a:spcPts val="0"/>
              </a:spcAft>
              <a:buClr>
                <a:schemeClr val="dk1"/>
              </a:buClr>
              <a:buSzPts val="1100"/>
              <a:buFont typeface="Arial"/>
              <a:buNone/>
            </a:pPr>
            <a:endParaRPr sz="1100">
              <a:solidFill>
                <a:schemeClr val="dk1"/>
              </a:solidFill>
            </a:endParaRPr>
          </a:p>
          <a:p>
            <a:pPr marL="457200" lvl="0" indent="-298450">
              <a:spcBef>
                <a:spcPts val="0"/>
              </a:spcBef>
              <a:spcAft>
                <a:spcPts val="0"/>
              </a:spcAft>
              <a:buClr>
                <a:schemeClr val="dk1"/>
              </a:buClr>
              <a:buSzPts val="1100"/>
              <a:buChar char="●"/>
            </a:pPr>
            <a:r>
              <a:rPr lang="en" sz="1100">
                <a:solidFill>
                  <a:schemeClr val="dk1"/>
                </a:solidFill>
              </a:rPr>
              <a:t>I have over 12 years of experience in IT, with the last 7ish year being focused on Security in some form or another.</a:t>
            </a:r>
            <a:endParaRPr sz="1100">
              <a:solidFill>
                <a:schemeClr val="dk1"/>
              </a:solidFill>
            </a:endParaRPr>
          </a:p>
          <a:p>
            <a:pPr marL="457200" lvl="0" indent="-298450">
              <a:spcBef>
                <a:spcPts val="0"/>
              </a:spcBef>
              <a:spcAft>
                <a:spcPts val="0"/>
              </a:spcAft>
              <a:buClr>
                <a:schemeClr val="dk1"/>
              </a:buClr>
              <a:buSzPts val="1100"/>
              <a:buChar char="●"/>
            </a:pPr>
            <a:r>
              <a:rPr lang="en" sz="1100">
                <a:solidFill>
                  <a:schemeClr val="dk1"/>
                </a:solidFill>
              </a:rPr>
              <a:t>I’ve conducted countless Phishing engagements for many different sizes of companies all with different goals and accomplishments. </a:t>
            </a:r>
            <a:endParaRPr sz="1100">
              <a:solidFill>
                <a:schemeClr val="dk1"/>
              </a:solidFill>
            </a:endParaRPr>
          </a:p>
          <a:p>
            <a:pPr marL="457200" lvl="0" indent="-298450" rtl="0">
              <a:spcBef>
                <a:spcPts val="0"/>
              </a:spcBef>
              <a:spcAft>
                <a:spcPts val="0"/>
              </a:spcAft>
              <a:buClr>
                <a:schemeClr val="dk1"/>
              </a:buClr>
              <a:buSzPts val="1100"/>
              <a:buChar char="●"/>
            </a:pPr>
            <a:r>
              <a:rPr lang="en" sz="1100">
                <a:solidFill>
                  <a:schemeClr val="dk1"/>
                </a:solidFill>
              </a:rPr>
              <a:t>My primary focus these days is in all forms of Social Engineering, but my favorite is Physical SE. </a:t>
            </a:r>
            <a:endParaRPr/>
          </a:p>
        </p:txBody>
      </p:sp>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Here’s an overview of what to expect for today’s talk:</a:t>
            </a:r>
            <a:endParaRPr/>
          </a:p>
          <a:p>
            <a:pPr marL="0" lvl="0" indent="-88900" rtl="0">
              <a:spcBef>
                <a:spcPts val="0"/>
              </a:spcBef>
              <a:spcAft>
                <a:spcPts val="0"/>
              </a:spcAft>
              <a:buSzPts val="1400"/>
              <a:buChar char="●"/>
            </a:pPr>
            <a:r>
              <a:rPr lang="en"/>
              <a:t> OSINT Methodology for ESE</a:t>
            </a:r>
            <a:endParaRPr/>
          </a:p>
          <a:p>
            <a:pPr marL="0" lvl="0" indent="-88900" rtl="0">
              <a:spcBef>
                <a:spcPts val="0"/>
              </a:spcBef>
              <a:spcAft>
                <a:spcPts val="0"/>
              </a:spcAft>
              <a:buSzPts val="1400"/>
              <a:buChar char="●"/>
            </a:pPr>
            <a:r>
              <a:rPr lang="en"/>
              <a:t> Results: What Works, What Doesn’t Work</a:t>
            </a:r>
            <a:endParaRPr/>
          </a:p>
          <a:p>
            <a:pPr marL="0" lvl="0" indent="-88900" rtl="0">
              <a:spcBef>
                <a:spcPts val="0"/>
              </a:spcBef>
              <a:spcAft>
                <a:spcPts val="0"/>
              </a:spcAft>
              <a:buSzPts val="1400"/>
              <a:buChar char="●"/>
            </a:pPr>
            <a:r>
              <a:rPr lang="en"/>
              <a:t> Tips and Tricks</a:t>
            </a:r>
            <a:endParaRPr/>
          </a:p>
          <a:p>
            <a:pPr marL="0" lvl="0" indent="-88900" rtl="0">
              <a:spcBef>
                <a:spcPts val="0"/>
              </a:spcBef>
              <a:spcAft>
                <a:spcPts val="0"/>
              </a:spcAft>
              <a:buSzPts val="1400"/>
              <a:buChar char="●"/>
            </a:pPr>
            <a:r>
              <a:rPr lang="en"/>
              <a:t> Finally, we will be releasing some Free Templates!</a:t>
            </a:r>
            <a:endParaRPr/>
          </a:p>
          <a:p>
            <a:pPr marL="0" lvl="0" indent="0">
              <a:spcBef>
                <a:spcPts val="0"/>
              </a:spcBef>
              <a:spcAft>
                <a:spcPts val="0"/>
              </a:spcAft>
              <a:buNone/>
            </a:pPr>
            <a:endParaRPr/>
          </a:p>
          <a:p>
            <a:pPr marL="0" lvl="0" indent="0" rtl="0">
              <a:spcBef>
                <a:spcPts val="0"/>
              </a:spcBef>
              <a:spcAft>
                <a:spcPts val="0"/>
              </a:spcAft>
              <a:buNone/>
            </a:pPr>
            <a:r>
              <a:rPr lang="en"/>
              <a:t>Fun fact, I calculated earlier that 32% of our slides contain Steve Buscemi</a:t>
            </a:r>
            <a:endParaRPr/>
          </a:p>
        </p:txBody>
      </p:sp>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I want to start with a story.</a:t>
            </a:r>
            <a:endParaRPr/>
          </a:p>
          <a:p>
            <a:pPr marL="0" lvl="0" indent="0">
              <a:spcBef>
                <a:spcPts val="0"/>
              </a:spcBef>
              <a:spcAft>
                <a:spcPts val="0"/>
              </a:spcAft>
              <a:buNone/>
            </a:pPr>
            <a:endParaRPr/>
          </a:p>
          <a:p>
            <a:pPr marL="0" lvl="0" indent="0">
              <a:spcBef>
                <a:spcPts val="0"/>
              </a:spcBef>
              <a:spcAft>
                <a:spcPts val="0"/>
              </a:spcAft>
              <a:buNone/>
            </a:pPr>
            <a:r>
              <a:rPr lang="en"/>
              <a:t>A few months ago, I was conducting a phishing pentest for a large healthcare client. It went really well, my colleague and I were able to show some ways to bypass their security appliances, etc. </a:t>
            </a:r>
            <a:endParaRPr/>
          </a:p>
          <a:p>
            <a:pPr marL="0" lvl="0" indent="0">
              <a:spcBef>
                <a:spcPts val="0"/>
              </a:spcBef>
              <a:spcAft>
                <a:spcPts val="0"/>
              </a:spcAft>
              <a:buNone/>
            </a:pPr>
            <a:endParaRPr/>
          </a:p>
          <a:p>
            <a:pPr marL="0" lvl="0" indent="0" rtl="0">
              <a:spcBef>
                <a:spcPts val="0"/>
              </a:spcBef>
              <a:spcAft>
                <a:spcPts val="0"/>
              </a:spcAft>
              <a:buNone/>
            </a:pPr>
            <a:r>
              <a:rPr lang="en"/>
              <a:t>At the end of the engagement, my client asked for certain statistics such as # of emails opened and who opened them. Realized client wanted data to integrate results with their internal phishing awareness program campaigns.</a:t>
            </a:r>
            <a:endParaRPr/>
          </a:p>
          <a:p>
            <a:pPr marL="0" lvl="0" indent="0" rtl="0">
              <a:spcBef>
                <a:spcPts val="0"/>
              </a:spcBef>
              <a:spcAft>
                <a:spcPts val="0"/>
              </a:spcAft>
              <a:buNone/>
            </a:pPr>
            <a:endParaRPr/>
          </a:p>
          <a:p>
            <a:pPr marL="0" lvl="0" indent="0" rtl="0">
              <a:spcBef>
                <a:spcPts val="0"/>
              </a:spcBef>
              <a:spcAft>
                <a:spcPts val="0"/>
              </a:spcAft>
              <a:buNone/>
            </a:pPr>
            <a:r>
              <a:rPr lang="en"/>
              <a:t>On one side, we had the client assuming that this data was part of phishing because that’s how they do it.</a:t>
            </a:r>
            <a:endParaRPr/>
          </a:p>
          <a:p>
            <a:pPr marL="0" lvl="0" indent="0" rtl="0">
              <a:spcBef>
                <a:spcPts val="0"/>
              </a:spcBef>
              <a:spcAft>
                <a:spcPts val="0"/>
              </a:spcAft>
              <a:buNone/>
            </a:pPr>
            <a:endParaRPr/>
          </a:p>
          <a:p>
            <a:pPr marL="0" lvl="0" indent="0">
              <a:spcBef>
                <a:spcPts val="0"/>
              </a:spcBef>
              <a:spcAft>
                <a:spcPts val="0"/>
              </a:spcAft>
              <a:buClr>
                <a:schemeClr val="dk1"/>
              </a:buClr>
              <a:buSzPts val="1100"/>
              <a:buFont typeface="Arial"/>
              <a:buNone/>
            </a:pPr>
            <a:r>
              <a:rPr lang="en"/>
              <a:t>On the other side, I’m doing a pentest, so although I do get some data, my main focus is to really show the different steps I took towards compromise.</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
              <a:t>This is </a:t>
            </a:r>
            <a:r>
              <a:rPr lang="en">
                <a:solidFill>
                  <a:schemeClr val="dk1"/>
                </a:solidFill>
              </a:rPr>
              <a:t>why we need to get the right goals discussed before we start our engagement and collecting our data, in this situation, we could’ve easily met halfway and looked at ways to obtain that data.</a:t>
            </a:r>
            <a:endParaRPr/>
          </a:p>
        </p:txBody>
      </p:sp>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7316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6262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9640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 the next couple of slides I have two examples that we’ll look at that have positives and negatives.</a:t>
            </a:r>
            <a:endParaRPr/>
          </a:p>
          <a:p>
            <a:pPr marL="0" lvl="0" indent="0" rtl="0">
              <a:spcBef>
                <a:spcPts val="0"/>
              </a:spcBef>
              <a:spcAft>
                <a:spcPts val="0"/>
              </a:spcAft>
              <a:buNone/>
            </a:pPr>
            <a:r>
              <a:rPr lang="en"/>
              <a:t>Not going to say how well they worked during the testers engagements, but I want you to think how well would these have worked against your own company. </a:t>
            </a:r>
            <a:endParaRPr/>
          </a:p>
        </p:txBody>
      </p:sp>
    </p:spTree>
    <p:extLst>
      <p:ext uri="{BB962C8B-B14F-4D97-AF65-F5344CB8AC3E}">
        <p14:creationId xmlns:p14="http://schemas.microsoft.com/office/powerpoint/2010/main" val="695667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a:solidFill>
                  <a:schemeClr val="dk1"/>
                </a:solidFill>
              </a:rPr>
              <a:t>In this Phish we see that the tester is attempting to convince users to click on a link to validate their corporate password. To ensure if the were part of a recent “cyber attack”</a:t>
            </a:r>
            <a:endParaRPr>
              <a:solidFill>
                <a:schemeClr val="dk1"/>
              </a:solidFill>
            </a:endParaRPr>
          </a:p>
          <a:p>
            <a:pPr marL="0" lvl="0" indent="0" rtl="0">
              <a:spcBef>
                <a:spcPts val="0"/>
              </a:spcBef>
              <a:spcAft>
                <a:spcPts val="0"/>
              </a:spcAft>
              <a:buClr>
                <a:srgbClr val="000000"/>
              </a:buClr>
              <a:buSzPts val="1100"/>
              <a:buFont typeface="Arial"/>
              <a:buNone/>
            </a:pPr>
            <a:endParaRPr>
              <a:solidFill>
                <a:schemeClr val="dk1"/>
              </a:solidFill>
            </a:endParaRPr>
          </a:p>
          <a:p>
            <a:pPr marL="0" lvl="0" indent="0" rtl="0">
              <a:spcBef>
                <a:spcPts val="0"/>
              </a:spcBef>
              <a:spcAft>
                <a:spcPts val="0"/>
              </a:spcAft>
              <a:buClr>
                <a:srgbClr val="000000"/>
              </a:buClr>
              <a:buSzPts val="1100"/>
              <a:buFont typeface="Arial"/>
              <a:buNone/>
            </a:pPr>
            <a:endParaRPr>
              <a:solidFill>
                <a:schemeClr val="dk1"/>
              </a:solidFill>
            </a:endParaRPr>
          </a:p>
          <a:p>
            <a:pPr marL="0" lvl="0" indent="0" rtl="0">
              <a:spcBef>
                <a:spcPts val="0"/>
              </a:spcBef>
              <a:spcAft>
                <a:spcPts val="0"/>
              </a:spcAft>
              <a:buClr>
                <a:srgbClr val="000000"/>
              </a:buClr>
              <a:buSzPts val="1100"/>
              <a:buFont typeface="Arial"/>
              <a:buNone/>
            </a:pPr>
            <a:r>
              <a:rPr lang="en">
                <a:solidFill>
                  <a:schemeClr val="dk1"/>
                </a:solidFill>
              </a:rPr>
              <a:t>What’s good about it?</a:t>
            </a:r>
            <a:endParaRPr>
              <a:solidFill>
                <a:schemeClr val="dk1"/>
              </a:solidFill>
            </a:endParaRPr>
          </a:p>
          <a:p>
            <a:pPr marL="457200" lvl="0" indent="-298450" rtl="0">
              <a:spcBef>
                <a:spcPts val="0"/>
              </a:spcBef>
              <a:spcAft>
                <a:spcPts val="0"/>
              </a:spcAft>
              <a:buClr>
                <a:schemeClr val="dk1"/>
              </a:buClr>
              <a:buSzPts val="1100"/>
              <a:buAutoNum type="arabicPeriod"/>
            </a:pPr>
            <a:r>
              <a:rPr lang="en">
                <a:solidFill>
                  <a:schemeClr val="dk1"/>
                </a:solidFill>
              </a:rPr>
              <a:t>Subject (the topic of the phish is frightening, encouraging the target to )</a:t>
            </a:r>
            <a:endParaRPr>
              <a:solidFill>
                <a:schemeClr val="dk1"/>
              </a:solidFill>
            </a:endParaRPr>
          </a:p>
          <a:p>
            <a:pPr marL="457200" lvl="0" indent="-298450" rtl="0">
              <a:spcBef>
                <a:spcPts val="0"/>
              </a:spcBef>
              <a:spcAft>
                <a:spcPts val="0"/>
              </a:spcAft>
              <a:buClr>
                <a:schemeClr val="dk1"/>
              </a:buClr>
              <a:buSzPts val="1100"/>
              <a:buAutoNum type="arabicPeriod"/>
            </a:pPr>
            <a:r>
              <a:rPr lang="en">
                <a:solidFill>
                  <a:schemeClr val="dk1"/>
                </a:solidFill>
              </a:rPr>
              <a:t>Incentive (the target has an incentive to validate their corporate password)</a:t>
            </a:r>
            <a:endParaRPr>
              <a:solidFill>
                <a:schemeClr val="dk1"/>
              </a:solidFill>
            </a:endParaRPr>
          </a:p>
          <a:p>
            <a:pPr marL="457200" lvl="0" indent="-298450" rtl="0">
              <a:spcBef>
                <a:spcPts val="0"/>
              </a:spcBef>
              <a:spcAft>
                <a:spcPts val="0"/>
              </a:spcAft>
              <a:buClr>
                <a:schemeClr val="dk1"/>
              </a:buClr>
              <a:buSzPts val="1100"/>
              <a:buAutoNum type="arabicPeriod"/>
            </a:pPr>
            <a:r>
              <a:rPr lang="en">
                <a:solidFill>
                  <a:schemeClr val="dk1"/>
                </a:solidFill>
              </a:rPr>
              <a:t>Time critical (the phish is proposed to be done “IMMEDIATELY”, even mentioning it 2x)</a:t>
            </a:r>
            <a:endParaRPr>
              <a:solidFill>
                <a:schemeClr val="dk1"/>
              </a:solidFill>
            </a:endParaRPr>
          </a:p>
          <a:p>
            <a:pPr marL="0" lvl="0" indent="0"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619071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3 Title Card - Dark" type="title">
  <p:cSld name="TITLE">
    <p:bg>
      <p:bgPr>
        <a:solidFill>
          <a:srgbClr val="323B44"/>
        </a:solidFill>
        <a:effectLst/>
      </p:bgPr>
    </p:bg>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0" y="0"/>
            <a:ext cx="9144000" cy="5143800"/>
          </a:xfrm>
          <a:prstGeom prst="rect">
            <a:avLst/>
          </a:prstGeom>
          <a:noFill/>
          <a:ln>
            <a:noFill/>
          </a:ln>
        </p:spPr>
      </p:pic>
      <p:sp>
        <p:nvSpPr>
          <p:cNvPr id="13" name="Shape 13"/>
          <p:cNvSpPr txBox="1">
            <a:spLocks noGrp="1"/>
          </p:cNvSpPr>
          <p:nvPr>
            <p:ph type="ctrTitle"/>
          </p:nvPr>
        </p:nvSpPr>
        <p:spPr>
          <a:xfrm>
            <a:off x="1937386" y="948399"/>
            <a:ext cx="6063600" cy="17907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rgbClr val="FFFFFF"/>
              </a:buClr>
              <a:buSzPts val="1100"/>
              <a:buFont typeface="Montserrat"/>
              <a:buNone/>
              <a:defRPr sz="4100" b="0" i="0" u="none" strike="noStrike" cap="none">
                <a:solidFill>
                  <a:srgbClr val="FFFFFF"/>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4" name="Shape 14"/>
          <p:cNvSpPr txBox="1">
            <a:spLocks noGrp="1"/>
          </p:cNvSpPr>
          <p:nvPr>
            <p:ph type="subTitle" idx="1"/>
          </p:nvPr>
        </p:nvSpPr>
        <p:spPr>
          <a:xfrm>
            <a:off x="1937385" y="2808775"/>
            <a:ext cx="6063600" cy="11289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800"/>
              </a:spcBef>
              <a:spcAft>
                <a:spcPts val="0"/>
              </a:spcAft>
              <a:buClr>
                <a:srgbClr val="FFFFFF"/>
              </a:buClr>
              <a:buSzPts val="2100"/>
              <a:buFont typeface="Arial"/>
              <a:buNone/>
              <a:defRPr sz="2100" b="0" i="0" u="none" strike="noStrike" cap="none">
                <a:solidFill>
                  <a:srgbClr val="FFFFFF"/>
                </a:solidFill>
                <a:latin typeface="Hind"/>
                <a:ea typeface="Hind"/>
                <a:cs typeface="Hind"/>
                <a:sym typeface="Hind"/>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5" name="Shape 15"/>
          <p:cNvPicPr preferRelativeResize="0"/>
          <p:nvPr/>
        </p:nvPicPr>
        <p:blipFill rotWithShape="1">
          <a:blip r:embed="rId3">
            <a:alphaModFix/>
          </a:blip>
          <a:srcRect/>
          <a:stretch/>
        </p:blipFill>
        <p:spPr>
          <a:xfrm>
            <a:off x="8071119" y="4820977"/>
            <a:ext cx="952500" cy="159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2 No Image With Highlight - Orange">
  <p:cSld name="12 No Image With Highlight - Orange">
    <p:spTree>
      <p:nvGrpSpPr>
        <p:cNvPr id="1" name="Shape 54"/>
        <p:cNvGrpSpPr/>
        <p:nvPr/>
      </p:nvGrpSpPr>
      <p:grpSpPr>
        <a:xfrm>
          <a:off x="0" y="0"/>
          <a:ext cx="0" cy="0"/>
          <a:chOff x="0" y="0"/>
          <a:chExt cx="0" cy="0"/>
        </a:xfrm>
      </p:grpSpPr>
      <p:sp>
        <p:nvSpPr>
          <p:cNvPr id="55" name="Shape 55"/>
          <p:cNvSpPr/>
          <p:nvPr/>
        </p:nvSpPr>
        <p:spPr>
          <a:xfrm>
            <a:off x="0" y="0"/>
            <a:ext cx="9144000" cy="4693800"/>
          </a:xfrm>
          <a:prstGeom prst="rect">
            <a:avLst/>
          </a:prstGeom>
          <a:blipFill rotWithShape="1">
            <a:blip r:embed="rId2">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 name="Shape 56"/>
          <p:cNvSpPr/>
          <p:nvPr/>
        </p:nvSpPr>
        <p:spPr>
          <a:xfrm>
            <a:off x="0" y="0"/>
            <a:ext cx="9144000" cy="4693800"/>
          </a:xfrm>
          <a:prstGeom prst="rect">
            <a:avLst/>
          </a:prstGeom>
          <a:solidFill>
            <a:srgbClr val="E95F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 name="Shape 57"/>
          <p:cNvSpPr txBox="1">
            <a:spLocks noGrp="1"/>
          </p:cNvSpPr>
          <p:nvPr>
            <p:ph type="body" idx="1"/>
          </p:nvPr>
        </p:nvSpPr>
        <p:spPr>
          <a:xfrm>
            <a:off x="1006078" y="3971729"/>
            <a:ext cx="2456400" cy="229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1006078" y="3671888"/>
            <a:ext cx="2456400" cy="300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8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3"/>
          </p:nvPr>
        </p:nvSpPr>
        <p:spPr>
          <a:xfrm>
            <a:off x="1014755" y="711994"/>
            <a:ext cx="7144800" cy="25776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800"/>
              </a:spcBef>
              <a:spcAft>
                <a:spcPts val="0"/>
              </a:spcAft>
              <a:buClr>
                <a:srgbClr val="DCDCDC"/>
              </a:buClr>
              <a:buSzPts val="2100"/>
              <a:buFont typeface="Arial"/>
              <a:buNone/>
              <a:defRPr sz="30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rgbClr val="DCDCDC"/>
              </a:buClr>
              <a:buSzPts val="1800"/>
              <a:buFont typeface="Arial"/>
              <a:buNone/>
              <a:defRPr sz="2700" b="0" i="0" u="none" strike="noStrike" cap="none">
                <a:solidFill>
                  <a:srgbClr val="DCDCDC"/>
                </a:solidFill>
                <a:latin typeface="Hind"/>
                <a:ea typeface="Hind"/>
                <a:cs typeface="Hind"/>
                <a:sym typeface="Hind"/>
              </a:defRPr>
            </a:lvl2pPr>
            <a:lvl3pPr marL="1371600" marR="0" lvl="2" indent="-228600" algn="l" rtl="0">
              <a:lnSpc>
                <a:spcPct val="90000"/>
              </a:lnSpc>
              <a:spcBef>
                <a:spcPts val="400"/>
              </a:spcBef>
              <a:spcAft>
                <a:spcPts val="0"/>
              </a:spcAft>
              <a:buClr>
                <a:srgbClr val="DCDCDC"/>
              </a:buClr>
              <a:buSzPts val="1500"/>
              <a:buFont typeface="Arial"/>
              <a:buNone/>
              <a:defRPr sz="2700" b="0" i="0" u="none" strike="noStrike" cap="none">
                <a:solidFill>
                  <a:srgbClr val="DCDCDC"/>
                </a:solidFill>
                <a:latin typeface="Hind"/>
                <a:ea typeface="Hind"/>
                <a:cs typeface="Hind"/>
                <a:sym typeface="Hind"/>
              </a:defRPr>
            </a:lvl3pPr>
            <a:lvl4pPr marL="1828800" marR="0" lvl="3" indent="-228600" algn="l" rtl="0">
              <a:lnSpc>
                <a:spcPct val="90000"/>
              </a:lnSpc>
              <a:spcBef>
                <a:spcPts val="400"/>
              </a:spcBef>
              <a:spcAft>
                <a:spcPts val="0"/>
              </a:spcAft>
              <a:buClr>
                <a:srgbClr val="DCDCDC"/>
              </a:buClr>
              <a:buSzPts val="1400"/>
              <a:buFont typeface="Arial"/>
              <a:buNone/>
              <a:defRPr sz="2700" b="0" i="0" u="none" strike="noStrike" cap="none">
                <a:solidFill>
                  <a:srgbClr val="DCDCDC"/>
                </a:solidFill>
                <a:latin typeface="Hind"/>
                <a:ea typeface="Hind"/>
                <a:cs typeface="Hind"/>
                <a:sym typeface="Hind"/>
              </a:defRPr>
            </a:lvl4pPr>
            <a:lvl5pPr marL="2286000" marR="0" lvl="4" indent="-228600" algn="l" rtl="0">
              <a:lnSpc>
                <a:spcPct val="90000"/>
              </a:lnSpc>
              <a:spcBef>
                <a:spcPts val="400"/>
              </a:spcBef>
              <a:spcAft>
                <a:spcPts val="0"/>
              </a:spcAft>
              <a:buClr>
                <a:srgbClr val="DCDCDC"/>
              </a:buClr>
              <a:buSzPts val="1400"/>
              <a:buFont typeface="Arial"/>
              <a:buNone/>
              <a:defRPr sz="2700" b="0" i="0" u="none" strike="noStrike" cap="none">
                <a:solidFill>
                  <a:srgbClr val="DCDCDC"/>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0" name="Shape 60"/>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 No Image With Highlight - Yellow">
  <p:cSld name="13 No Image With Highlight - Yellow">
    <p:spTree>
      <p:nvGrpSpPr>
        <p:cNvPr id="1" name="Shape 61"/>
        <p:cNvGrpSpPr/>
        <p:nvPr/>
      </p:nvGrpSpPr>
      <p:grpSpPr>
        <a:xfrm>
          <a:off x="0" y="0"/>
          <a:ext cx="0" cy="0"/>
          <a:chOff x="0" y="0"/>
          <a:chExt cx="0" cy="0"/>
        </a:xfrm>
      </p:grpSpPr>
      <p:sp>
        <p:nvSpPr>
          <p:cNvPr id="62" name="Shape 62"/>
          <p:cNvSpPr/>
          <p:nvPr/>
        </p:nvSpPr>
        <p:spPr>
          <a:xfrm>
            <a:off x="0" y="0"/>
            <a:ext cx="9144000" cy="4693800"/>
          </a:xfrm>
          <a:prstGeom prst="rect">
            <a:avLst/>
          </a:prstGeom>
          <a:blipFill rotWithShape="1">
            <a:blip r:embed="rId2">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 name="Shape 63"/>
          <p:cNvSpPr/>
          <p:nvPr/>
        </p:nvSpPr>
        <p:spPr>
          <a:xfrm>
            <a:off x="0" y="0"/>
            <a:ext cx="9144000" cy="4693800"/>
          </a:xfrm>
          <a:prstGeom prst="rect">
            <a:avLst/>
          </a:prstGeom>
          <a:solidFill>
            <a:srgbClr val="F9A0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 name="Shape 64"/>
          <p:cNvSpPr txBox="1">
            <a:spLocks noGrp="1"/>
          </p:cNvSpPr>
          <p:nvPr>
            <p:ph type="body" idx="1"/>
          </p:nvPr>
        </p:nvSpPr>
        <p:spPr>
          <a:xfrm>
            <a:off x="1014755" y="711994"/>
            <a:ext cx="7144800" cy="25776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800"/>
              </a:spcBef>
              <a:spcAft>
                <a:spcPts val="0"/>
              </a:spcAft>
              <a:buClr>
                <a:srgbClr val="DCDCDC"/>
              </a:buClr>
              <a:buSzPts val="2100"/>
              <a:buFont typeface="Arial"/>
              <a:buNone/>
              <a:defRPr sz="30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rgbClr val="DCDCDC"/>
              </a:buClr>
              <a:buSzPts val="1800"/>
              <a:buFont typeface="Arial"/>
              <a:buNone/>
              <a:defRPr sz="2700" b="0" i="0" u="none" strike="noStrike" cap="none">
                <a:solidFill>
                  <a:srgbClr val="DCDCDC"/>
                </a:solidFill>
                <a:latin typeface="Hind"/>
                <a:ea typeface="Hind"/>
                <a:cs typeface="Hind"/>
                <a:sym typeface="Hind"/>
              </a:defRPr>
            </a:lvl2pPr>
            <a:lvl3pPr marL="1371600" marR="0" lvl="2" indent="-228600" algn="l" rtl="0">
              <a:lnSpc>
                <a:spcPct val="90000"/>
              </a:lnSpc>
              <a:spcBef>
                <a:spcPts val="400"/>
              </a:spcBef>
              <a:spcAft>
                <a:spcPts val="0"/>
              </a:spcAft>
              <a:buClr>
                <a:srgbClr val="DCDCDC"/>
              </a:buClr>
              <a:buSzPts val="1500"/>
              <a:buFont typeface="Arial"/>
              <a:buNone/>
              <a:defRPr sz="2700" b="0" i="0" u="none" strike="noStrike" cap="none">
                <a:solidFill>
                  <a:srgbClr val="DCDCDC"/>
                </a:solidFill>
                <a:latin typeface="Hind"/>
                <a:ea typeface="Hind"/>
                <a:cs typeface="Hind"/>
                <a:sym typeface="Hind"/>
              </a:defRPr>
            </a:lvl3pPr>
            <a:lvl4pPr marL="1828800" marR="0" lvl="3" indent="-228600" algn="l" rtl="0">
              <a:lnSpc>
                <a:spcPct val="90000"/>
              </a:lnSpc>
              <a:spcBef>
                <a:spcPts val="400"/>
              </a:spcBef>
              <a:spcAft>
                <a:spcPts val="0"/>
              </a:spcAft>
              <a:buClr>
                <a:srgbClr val="DCDCDC"/>
              </a:buClr>
              <a:buSzPts val="1400"/>
              <a:buFont typeface="Arial"/>
              <a:buNone/>
              <a:defRPr sz="2700" b="0" i="0" u="none" strike="noStrike" cap="none">
                <a:solidFill>
                  <a:srgbClr val="DCDCDC"/>
                </a:solidFill>
                <a:latin typeface="Hind"/>
                <a:ea typeface="Hind"/>
                <a:cs typeface="Hind"/>
                <a:sym typeface="Hind"/>
              </a:defRPr>
            </a:lvl4pPr>
            <a:lvl5pPr marL="2286000" marR="0" lvl="4" indent="-228600" algn="l" rtl="0">
              <a:lnSpc>
                <a:spcPct val="90000"/>
              </a:lnSpc>
              <a:spcBef>
                <a:spcPts val="400"/>
              </a:spcBef>
              <a:spcAft>
                <a:spcPts val="0"/>
              </a:spcAft>
              <a:buClr>
                <a:srgbClr val="DCDCDC"/>
              </a:buClr>
              <a:buSzPts val="1400"/>
              <a:buFont typeface="Arial"/>
              <a:buNone/>
              <a:defRPr sz="2700" b="0" i="0" u="none" strike="noStrike" cap="none">
                <a:solidFill>
                  <a:srgbClr val="DCDCDC"/>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1006078" y="3971729"/>
            <a:ext cx="2456400" cy="229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1006078" y="3671888"/>
            <a:ext cx="2456400" cy="300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8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7" name="Shape 67"/>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4 No Image With Highlight - Blue">
  <p:cSld name="14 No Image With Highlight - Blue">
    <p:spTree>
      <p:nvGrpSpPr>
        <p:cNvPr id="1" name="Shape 68"/>
        <p:cNvGrpSpPr/>
        <p:nvPr/>
      </p:nvGrpSpPr>
      <p:grpSpPr>
        <a:xfrm>
          <a:off x="0" y="0"/>
          <a:ext cx="0" cy="0"/>
          <a:chOff x="0" y="0"/>
          <a:chExt cx="0" cy="0"/>
        </a:xfrm>
      </p:grpSpPr>
      <p:sp>
        <p:nvSpPr>
          <p:cNvPr id="69" name="Shape 69"/>
          <p:cNvSpPr/>
          <p:nvPr/>
        </p:nvSpPr>
        <p:spPr>
          <a:xfrm>
            <a:off x="0" y="0"/>
            <a:ext cx="9144000" cy="4693800"/>
          </a:xfrm>
          <a:prstGeom prst="rect">
            <a:avLst/>
          </a:prstGeom>
          <a:blipFill rotWithShape="1">
            <a:blip r:embed="rId2">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 name="Shape 70"/>
          <p:cNvSpPr/>
          <p:nvPr/>
        </p:nvSpPr>
        <p:spPr>
          <a:xfrm>
            <a:off x="0" y="0"/>
            <a:ext cx="9144000" cy="4693800"/>
          </a:xfrm>
          <a:prstGeom prst="rect">
            <a:avLst/>
          </a:prstGeom>
          <a:solidFill>
            <a:srgbClr val="0094D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1" name="Shape 71"/>
          <p:cNvSpPr txBox="1">
            <a:spLocks noGrp="1"/>
          </p:cNvSpPr>
          <p:nvPr>
            <p:ph type="body" idx="1"/>
          </p:nvPr>
        </p:nvSpPr>
        <p:spPr>
          <a:xfrm>
            <a:off x="1014755" y="711994"/>
            <a:ext cx="7144800" cy="25776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800"/>
              </a:spcBef>
              <a:spcAft>
                <a:spcPts val="0"/>
              </a:spcAft>
              <a:buClr>
                <a:srgbClr val="DCDCDC"/>
              </a:buClr>
              <a:buSzPts val="2100"/>
              <a:buFont typeface="Arial"/>
              <a:buNone/>
              <a:defRPr sz="30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rgbClr val="DCDCDC"/>
              </a:buClr>
              <a:buSzPts val="1800"/>
              <a:buFont typeface="Arial"/>
              <a:buNone/>
              <a:defRPr sz="2700" b="0" i="0" u="none" strike="noStrike" cap="none">
                <a:solidFill>
                  <a:srgbClr val="DCDCDC"/>
                </a:solidFill>
                <a:latin typeface="Hind"/>
                <a:ea typeface="Hind"/>
                <a:cs typeface="Hind"/>
                <a:sym typeface="Hind"/>
              </a:defRPr>
            </a:lvl2pPr>
            <a:lvl3pPr marL="1371600" marR="0" lvl="2" indent="-228600" algn="l" rtl="0">
              <a:lnSpc>
                <a:spcPct val="90000"/>
              </a:lnSpc>
              <a:spcBef>
                <a:spcPts val="400"/>
              </a:spcBef>
              <a:spcAft>
                <a:spcPts val="0"/>
              </a:spcAft>
              <a:buClr>
                <a:srgbClr val="DCDCDC"/>
              </a:buClr>
              <a:buSzPts val="1500"/>
              <a:buFont typeface="Arial"/>
              <a:buNone/>
              <a:defRPr sz="2700" b="0" i="0" u="none" strike="noStrike" cap="none">
                <a:solidFill>
                  <a:srgbClr val="DCDCDC"/>
                </a:solidFill>
                <a:latin typeface="Hind"/>
                <a:ea typeface="Hind"/>
                <a:cs typeface="Hind"/>
                <a:sym typeface="Hind"/>
              </a:defRPr>
            </a:lvl3pPr>
            <a:lvl4pPr marL="1828800" marR="0" lvl="3" indent="-228600" algn="l" rtl="0">
              <a:lnSpc>
                <a:spcPct val="90000"/>
              </a:lnSpc>
              <a:spcBef>
                <a:spcPts val="400"/>
              </a:spcBef>
              <a:spcAft>
                <a:spcPts val="0"/>
              </a:spcAft>
              <a:buClr>
                <a:srgbClr val="DCDCDC"/>
              </a:buClr>
              <a:buSzPts val="1400"/>
              <a:buFont typeface="Arial"/>
              <a:buNone/>
              <a:defRPr sz="2700" b="0" i="0" u="none" strike="noStrike" cap="none">
                <a:solidFill>
                  <a:srgbClr val="DCDCDC"/>
                </a:solidFill>
                <a:latin typeface="Hind"/>
                <a:ea typeface="Hind"/>
                <a:cs typeface="Hind"/>
                <a:sym typeface="Hind"/>
              </a:defRPr>
            </a:lvl4pPr>
            <a:lvl5pPr marL="2286000" marR="0" lvl="4" indent="-228600" algn="l" rtl="0">
              <a:lnSpc>
                <a:spcPct val="90000"/>
              </a:lnSpc>
              <a:spcBef>
                <a:spcPts val="400"/>
              </a:spcBef>
              <a:spcAft>
                <a:spcPts val="0"/>
              </a:spcAft>
              <a:buClr>
                <a:srgbClr val="DCDCDC"/>
              </a:buClr>
              <a:buSzPts val="1400"/>
              <a:buFont typeface="Arial"/>
              <a:buNone/>
              <a:defRPr sz="2700" b="0" i="0" u="none" strike="noStrike" cap="none">
                <a:solidFill>
                  <a:srgbClr val="DCDCDC"/>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2"/>
          </p:nvPr>
        </p:nvSpPr>
        <p:spPr>
          <a:xfrm>
            <a:off x="1006078" y="3971729"/>
            <a:ext cx="2456400" cy="229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3"/>
          </p:nvPr>
        </p:nvSpPr>
        <p:spPr>
          <a:xfrm>
            <a:off x="1006078" y="3671888"/>
            <a:ext cx="2456400" cy="300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8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4" name="Shape 74"/>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5 No Image With Highlight - Dark">
  <p:cSld name="15 No Image With Highlight - Dark">
    <p:spTree>
      <p:nvGrpSpPr>
        <p:cNvPr id="1" name="Shape 75"/>
        <p:cNvGrpSpPr/>
        <p:nvPr/>
      </p:nvGrpSpPr>
      <p:grpSpPr>
        <a:xfrm>
          <a:off x="0" y="0"/>
          <a:ext cx="0" cy="0"/>
          <a:chOff x="0" y="0"/>
          <a:chExt cx="0" cy="0"/>
        </a:xfrm>
      </p:grpSpPr>
      <p:sp>
        <p:nvSpPr>
          <p:cNvPr id="76" name="Shape 76"/>
          <p:cNvSpPr/>
          <p:nvPr/>
        </p:nvSpPr>
        <p:spPr>
          <a:xfrm>
            <a:off x="0" y="0"/>
            <a:ext cx="9144000" cy="4693800"/>
          </a:xfrm>
          <a:prstGeom prst="rect">
            <a:avLst/>
          </a:prstGeom>
          <a:blipFill rotWithShape="1">
            <a:blip r:embed="rId2">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7" name="Shape 77"/>
          <p:cNvSpPr/>
          <p:nvPr/>
        </p:nvSpPr>
        <p:spPr>
          <a:xfrm>
            <a:off x="0" y="0"/>
            <a:ext cx="9144000" cy="4693800"/>
          </a:xfrm>
          <a:prstGeom prst="rect">
            <a:avLst/>
          </a:prstGeom>
          <a:solidFill>
            <a:srgbClr val="323B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8" name="Shape 78"/>
          <p:cNvSpPr txBox="1">
            <a:spLocks noGrp="1"/>
          </p:cNvSpPr>
          <p:nvPr>
            <p:ph type="body" idx="1"/>
          </p:nvPr>
        </p:nvSpPr>
        <p:spPr>
          <a:xfrm>
            <a:off x="1014755" y="711994"/>
            <a:ext cx="7144800" cy="25776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800"/>
              </a:spcBef>
              <a:spcAft>
                <a:spcPts val="0"/>
              </a:spcAft>
              <a:buClr>
                <a:srgbClr val="DCDCDC"/>
              </a:buClr>
              <a:buSzPts val="2100"/>
              <a:buFont typeface="Arial"/>
              <a:buNone/>
              <a:defRPr sz="30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rgbClr val="DCDCDC"/>
              </a:buClr>
              <a:buSzPts val="1800"/>
              <a:buFont typeface="Arial"/>
              <a:buNone/>
              <a:defRPr sz="2700" b="0" i="0" u="none" strike="noStrike" cap="none">
                <a:solidFill>
                  <a:srgbClr val="DCDCDC"/>
                </a:solidFill>
                <a:latin typeface="Hind"/>
                <a:ea typeface="Hind"/>
                <a:cs typeface="Hind"/>
                <a:sym typeface="Hind"/>
              </a:defRPr>
            </a:lvl2pPr>
            <a:lvl3pPr marL="1371600" marR="0" lvl="2" indent="-228600" algn="l" rtl="0">
              <a:lnSpc>
                <a:spcPct val="90000"/>
              </a:lnSpc>
              <a:spcBef>
                <a:spcPts val="400"/>
              </a:spcBef>
              <a:spcAft>
                <a:spcPts val="0"/>
              </a:spcAft>
              <a:buClr>
                <a:srgbClr val="DCDCDC"/>
              </a:buClr>
              <a:buSzPts val="1500"/>
              <a:buFont typeface="Arial"/>
              <a:buNone/>
              <a:defRPr sz="2700" b="0" i="0" u="none" strike="noStrike" cap="none">
                <a:solidFill>
                  <a:srgbClr val="DCDCDC"/>
                </a:solidFill>
                <a:latin typeface="Hind"/>
                <a:ea typeface="Hind"/>
                <a:cs typeface="Hind"/>
                <a:sym typeface="Hind"/>
              </a:defRPr>
            </a:lvl3pPr>
            <a:lvl4pPr marL="1828800" marR="0" lvl="3" indent="-228600" algn="l" rtl="0">
              <a:lnSpc>
                <a:spcPct val="90000"/>
              </a:lnSpc>
              <a:spcBef>
                <a:spcPts val="400"/>
              </a:spcBef>
              <a:spcAft>
                <a:spcPts val="0"/>
              </a:spcAft>
              <a:buClr>
                <a:srgbClr val="DCDCDC"/>
              </a:buClr>
              <a:buSzPts val="1400"/>
              <a:buFont typeface="Arial"/>
              <a:buNone/>
              <a:defRPr sz="2700" b="0" i="0" u="none" strike="noStrike" cap="none">
                <a:solidFill>
                  <a:srgbClr val="DCDCDC"/>
                </a:solidFill>
                <a:latin typeface="Hind"/>
                <a:ea typeface="Hind"/>
                <a:cs typeface="Hind"/>
                <a:sym typeface="Hind"/>
              </a:defRPr>
            </a:lvl4pPr>
            <a:lvl5pPr marL="2286000" marR="0" lvl="4" indent="-228600" algn="l" rtl="0">
              <a:lnSpc>
                <a:spcPct val="90000"/>
              </a:lnSpc>
              <a:spcBef>
                <a:spcPts val="400"/>
              </a:spcBef>
              <a:spcAft>
                <a:spcPts val="0"/>
              </a:spcAft>
              <a:buClr>
                <a:srgbClr val="DCDCDC"/>
              </a:buClr>
              <a:buSzPts val="1400"/>
              <a:buFont typeface="Arial"/>
              <a:buNone/>
              <a:defRPr sz="2700" b="0" i="0" u="none" strike="noStrike" cap="none">
                <a:solidFill>
                  <a:srgbClr val="DCDCDC"/>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1006078" y="3971729"/>
            <a:ext cx="2456400" cy="229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3"/>
          </p:nvPr>
        </p:nvSpPr>
        <p:spPr>
          <a:xfrm>
            <a:off x="1006078" y="3671888"/>
            <a:ext cx="2456400" cy="300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8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1" name="Shape 81"/>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6 Content With Image - Light">
  <p:cSld name="16 Content With Image - Ligh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931920" y="340823"/>
            <a:ext cx="5006400" cy="4641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E95F26"/>
              </a:buClr>
              <a:buSzPts val="1100"/>
              <a:buFont typeface="Montserrat"/>
              <a:buNone/>
              <a:defRPr sz="2900" b="0" i="0" u="none" strike="noStrike" cap="none">
                <a:solidFill>
                  <a:srgbClr val="E95F26"/>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84" name="Shape 84"/>
          <p:cNvSpPr txBox="1">
            <a:spLocks noGrp="1"/>
          </p:cNvSpPr>
          <p:nvPr>
            <p:ph type="body" idx="1"/>
          </p:nvPr>
        </p:nvSpPr>
        <p:spPr>
          <a:xfrm>
            <a:off x="3931920" y="982981"/>
            <a:ext cx="5006400" cy="3711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E95F26"/>
              </a:buClr>
              <a:buSzPts val="2100"/>
              <a:buFont typeface="Arial"/>
              <a:buNone/>
              <a:defRPr sz="1800" b="0" i="0" u="none" strike="noStrike" cap="none">
                <a:solidFill>
                  <a:srgbClr val="5D5D5D"/>
                </a:solidFill>
                <a:latin typeface="Hind"/>
                <a:ea typeface="Hind"/>
                <a:cs typeface="Hind"/>
                <a:sym typeface="Hind"/>
              </a:defRPr>
            </a:lvl1pPr>
            <a:lvl2pPr marL="914400" marR="0" lvl="1" indent="-228600" algn="l" rtl="0">
              <a:lnSpc>
                <a:spcPct val="90000"/>
              </a:lnSpc>
              <a:spcBef>
                <a:spcPts val="400"/>
              </a:spcBef>
              <a:spcAft>
                <a:spcPts val="0"/>
              </a:spcAft>
              <a:buClr>
                <a:srgbClr val="E95F26"/>
              </a:buClr>
              <a:buSzPts val="1800"/>
              <a:buFont typeface="Arial"/>
              <a:buNone/>
              <a:defRPr sz="1500" b="0" i="0" u="none" strike="noStrike" cap="none">
                <a:solidFill>
                  <a:srgbClr val="5D5D5D"/>
                </a:solidFill>
                <a:latin typeface="Hind"/>
                <a:ea typeface="Hind"/>
                <a:cs typeface="Hind"/>
                <a:sym typeface="Hind"/>
              </a:defRPr>
            </a:lvl2pPr>
            <a:lvl3pPr marL="1371600" marR="0" lvl="2" indent="-228600" algn="l" rtl="0">
              <a:lnSpc>
                <a:spcPct val="90000"/>
              </a:lnSpc>
              <a:spcBef>
                <a:spcPts val="400"/>
              </a:spcBef>
              <a:spcAft>
                <a:spcPts val="0"/>
              </a:spcAft>
              <a:buClr>
                <a:srgbClr val="E95F26"/>
              </a:buClr>
              <a:buSzPts val="1500"/>
              <a:buFont typeface="Arial"/>
              <a:buNone/>
              <a:defRPr sz="1400" b="0" i="0" u="none" strike="noStrike" cap="none">
                <a:solidFill>
                  <a:srgbClr val="5D5D5D"/>
                </a:solidFill>
                <a:latin typeface="Hind"/>
                <a:ea typeface="Hind"/>
                <a:cs typeface="Hind"/>
                <a:sym typeface="Hind"/>
              </a:defRPr>
            </a:lvl3pPr>
            <a:lvl4pPr marL="1828800" marR="0" lvl="3" indent="-228600" algn="l" rtl="0">
              <a:lnSpc>
                <a:spcPct val="90000"/>
              </a:lnSpc>
              <a:spcBef>
                <a:spcPts val="400"/>
              </a:spcBef>
              <a:spcAft>
                <a:spcPts val="0"/>
              </a:spcAft>
              <a:buClr>
                <a:srgbClr val="E95F26"/>
              </a:buClr>
              <a:buSzPts val="1400"/>
              <a:buFont typeface="Arial"/>
              <a:buNone/>
              <a:defRPr sz="1200" b="0" i="0" u="none" strike="noStrike" cap="none">
                <a:solidFill>
                  <a:srgbClr val="5D5D5D"/>
                </a:solidFill>
                <a:latin typeface="Hind"/>
                <a:ea typeface="Hind"/>
                <a:cs typeface="Hind"/>
                <a:sym typeface="Hind"/>
              </a:defRPr>
            </a:lvl4pPr>
            <a:lvl5pPr marL="2286000" marR="0" lvl="4" indent="-228600" algn="l" rtl="0">
              <a:lnSpc>
                <a:spcPct val="90000"/>
              </a:lnSpc>
              <a:spcBef>
                <a:spcPts val="400"/>
              </a:spcBef>
              <a:spcAft>
                <a:spcPts val="0"/>
              </a:spcAft>
              <a:buClr>
                <a:srgbClr val="E95F26"/>
              </a:buClr>
              <a:buSzPts val="1400"/>
              <a:buFont typeface="Arial"/>
              <a:buNone/>
              <a:defRPr sz="1200" b="0" i="0" u="none" strike="noStrike" cap="none">
                <a:solidFill>
                  <a:srgbClr val="5D5D5D"/>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Shape 85"/>
          <p:cNvSpPr>
            <a:spLocks noGrp="1"/>
          </p:cNvSpPr>
          <p:nvPr>
            <p:ph type="pic" idx="2"/>
          </p:nvPr>
        </p:nvSpPr>
        <p:spPr>
          <a:xfrm>
            <a:off x="0" y="0"/>
            <a:ext cx="3673200" cy="5143500"/>
          </a:xfrm>
          <a:prstGeom prst="rect">
            <a:avLst/>
          </a:prstGeom>
          <a:blipFill rotWithShape="1">
            <a:blip r:embed="rId2">
              <a:alphaModFix/>
            </a:blip>
            <a:stretch>
              <a:fillRect/>
            </a:stretch>
          </a:blipFill>
          <a:ln>
            <a:noFill/>
          </a:ln>
        </p:spPr>
        <p:txBody>
          <a:bodyPr spcFirstLastPara="1" wrap="square" lIns="68575" tIns="68575" rIns="68575" bIns="68575" anchor="t" anchorCtr="0"/>
          <a:lstStyle>
            <a:lvl1pPr marL="177800" marR="0" lvl="0" indent="-1714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20700" marR="0" lvl="1" indent="-1778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63600" marR="0" lvl="2" indent="-1714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6500" marR="0" lvl="3"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1549400" marR="0" lvl="4"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6" name="Shape 86"/>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5 Content With Image - Light - Bullets">
  <p:cSld name="16.5 Content With Image - Light - Bullets">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931920" y="340823"/>
            <a:ext cx="5006400" cy="4641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E95F26"/>
              </a:buClr>
              <a:buSzPts val="1100"/>
              <a:buFont typeface="Montserrat"/>
              <a:buNone/>
              <a:defRPr sz="2900" b="0" i="0" u="none" strike="noStrike" cap="none">
                <a:solidFill>
                  <a:srgbClr val="E95F26"/>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89" name="Shape 89"/>
          <p:cNvSpPr txBox="1">
            <a:spLocks noGrp="1"/>
          </p:cNvSpPr>
          <p:nvPr>
            <p:ph type="body" idx="1"/>
          </p:nvPr>
        </p:nvSpPr>
        <p:spPr>
          <a:xfrm>
            <a:off x="3931920" y="982981"/>
            <a:ext cx="5006400" cy="3711000"/>
          </a:xfrm>
          <a:prstGeom prst="rect">
            <a:avLst/>
          </a:prstGeom>
          <a:noFill/>
          <a:ln>
            <a:noFill/>
          </a:ln>
        </p:spPr>
        <p:txBody>
          <a:bodyPr spcFirstLastPara="1" wrap="square" lIns="68575" tIns="68575" rIns="68575" bIns="68575" anchor="t" anchorCtr="0"/>
          <a:lstStyle>
            <a:lvl1pPr marL="457200" marR="0" lvl="0" indent="-387350" algn="l" rtl="0">
              <a:lnSpc>
                <a:spcPct val="90000"/>
              </a:lnSpc>
              <a:spcBef>
                <a:spcPts val="800"/>
              </a:spcBef>
              <a:spcAft>
                <a:spcPts val="0"/>
              </a:spcAft>
              <a:buClr>
                <a:srgbClr val="E95F26"/>
              </a:buClr>
              <a:buSzPts val="2500"/>
              <a:buFont typeface="Arial"/>
              <a:buChar char="•"/>
              <a:defRPr sz="1800" b="0" i="0" u="none" strike="noStrike" cap="none">
                <a:solidFill>
                  <a:srgbClr val="5D5D5D"/>
                </a:solidFill>
                <a:latin typeface="Hind"/>
                <a:ea typeface="Hind"/>
                <a:cs typeface="Hind"/>
                <a:sym typeface="Hind"/>
              </a:defRPr>
            </a:lvl1pPr>
            <a:lvl2pPr marL="914400" marR="0" lvl="1" indent="-323850" algn="l" rtl="0">
              <a:lnSpc>
                <a:spcPct val="90000"/>
              </a:lnSpc>
              <a:spcBef>
                <a:spcPts val="400"/>
              </a:spcBef>
              <a:spcAft>
                <a:spcPts val="0"/>
              </a:spcAft>
              <a:buClr>
                <a:srgbClr val="E95F26"/>
              </a:buClr>
              <a:buSzPts val="1500"/>
              <a:buFont typeface="Arial"/>
              <a:buChar char="•"/>
              <a:defRPr sz="1500" b="0" i="0" u="none" strike="noStrike" cap="none">
                <a:solidFill>
                  <a:srgbClr val="5D5D5D"/>
                </a:solidFill>
                <a:latin typeface="Hind"/>
                <a:ea typeface="Hind"/>
                <a:cs typeface="Hind"/>
                <a:sym typeface="Hind"/>
              </a:defRPr>
            </a:lvl2pPr>
            <a:lvl3pPr marL="1371600" marR="0" lvl="2" indent="-317500" algn="l" rtl="0">
              <a:lnSpc>
                <a:spcPct val="90000"/>
              </a:lnSpc>
              <a:spcBef>
                <a:spcPts val="400"/>
              </a:spcBef>
              <a:spcAft>
                <a:spcPts val="0"/>
              </a:spcAft>
              <a:buClr>
                <a:srgbClr val="E95F26"/>
              </a:buClr>
              <a:buSzPts val="1400"/>
              <a:buFont typeface="Arial"/>
              <a:buChar char="•"/>
              <a:defRPr sz="1400" b="0" i="0" u="none" strike="noStrike" cap="none">
                <a:solidFill>
                  <a:srgbClr val="5D5D5D"/>
                </a:solidFill>
                <a:latin typeface="Hind"/>
                <a:ea typeface="Hind"/>
                <a:cs typeface="Hind"/>
                <a:sym typeface="Hind"/>
              </a:defRPr>
            </a:lvl3pPr>
            <a:lvl4pPr marL="1828800" marR="0" lvl="3" indent="-304800" algn="l" rtl="0">
              <a:lnSpc>
                <a:spcPct val="90000"/>
              </a:lnSpc>
              <a:spcBef>
                <a:spcPts val="400"/>
              </a:spcBef>
              <a:spcAft>
                <a:spcPts val="0"/>
              </a:spcAft>
              <a:buClr>
                <a:srgbClr val="E95F26"/>
              </a:buClr>
              <a:buSzPts val="1200"/>
              <a:buFont typeface="Arial"/>
              <a:buChar char="•"/>
              <a:defRPr sz="1200" b="0" i="0" u="none" strike="noStrike" cap="none">
                <a:solidFill>
                  <a:srgbClr val="5D5D5D"/>
                </a:solidFill>
                <a:latin typeface="Hind"/>
                <a:ea typeface="Hind"/>
                <a:cs typeface="Hind"/>
                <a:sym typeface="Hind"/>
              </a:defRPr>
            </a:lvl4pPr>
            <a:lvl5pPr marL="2286000" marR="0" lvl="4" indent="-304800" algn="l" rtl="0">
              <a:lnSpc>
                <a:spcPct val="90000"/>
              </a:lnSpc>
              <a:spcBef>
                <a:spcPts val="400"/>
              </a:spcBef>
              <a:spcAft>
                <a:spcPts val="0"/>
              </a:spcAft>
              <a:buClr>
                <a:srgbClr val="E95F26"/>
              </a:buClr>
              <a:buSzPts val="1200"/>
              <a:buFont typeface="Arial"/>
              <a:buChar char="•"/>
              <a:defRPr sz="1200" b="0" i="0" u="none" strike="noStrike" cap="none">
                <a:solidFill>
                  <a:srgbClr val="5D5D5D"/>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a:spLocks noGrp="1"/>
          </p:cNvSpPr>
          <p:nvPr>
            <p:ph type="pic" idx="2"/>
          </p:nvPr>
        </p:nvSpPr>
        <p:spPr>
          <a:xfrm>
            <a:off x="0" y="0"/>
            <a:ext cx="3673200" cy="5143500"/>
          </a:xfrm>
          <a:prstGeom prst="rect">
            <a:avLst/>
          </a:prstGeom>
          <a:blipFill rotWithShape="1">
            <a:blip r:embed="rId2">
              <a:alphaModFix/>
            </a:blip>
            <a:stretch>
              <a:fillRect/>
            </a:stretch>
          </a:blipFill>
          <a:ln>
            <a:noFill/>
          </a:ln>
        </p:spPr>
        <p:txBody>
          <a:bodyPr spcFirstLastPara="1" wrap="square" lIns="68575" tIns="68575" rIns="68575" bIns="68575" anchor="t" anchorCtr="0"/>
          <a:lstStyle>
            <a:lvl1pPr marL="177800" marR="0" lvl="0" indent="-1714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20700" marR="0" lvl="1" indent="-1778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63600" marR="0" lvl="2" indent="-1714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6500" marR="0" lvl="3"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1549400" marR="0" lvl="4"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1" name="Shape 91"/>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7.5 Content Without Image - Light - Bullet">
  <p:cSld name="17.5 Content Without Image - Light - Bullet">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2">
            <a:alphaModFix/>
          </a:blip>
          <a:srcRect/>
          <a:stretch/>
        </p:blipFill>
        <p:spPr>
          <a:xfrm>
            <a:off x="0" y="4493419"/>
            <a:ext cx="9144000" cy="650100"/>
          </a:xfrm>
          <a:prstGeom prst="rect">
            <a:avLst/>
          </a:prstGeom>
          <a:noFill/>
          <a:ln>
            <a:noFill/>
          </a:ln>
        </p:spPr>
      </p:pic>
      <p:sp>
        <p:nvSpPr>
          <p:cNvPr id="94" name="Shape 94"/>
          <p:cNvSpPr txBox="1">
            <a:spLocks noGrp="1"/>
          </p:cNvSpPr>
          <p:nvPr>
            <p:ph type="title"/>
          </p:nvPr>
        </p:nvSpPr>
        <p:spPr>
          <a:xfrm>
            <a:off x="470491" y="340823"/>
            <a:ext cx="8245500" cy="4641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E95F26"/>
              </a:buClr>
              <a:buSzPts val="1100"/>
              <a:buFont typeface="Montserrat"/>
              <a:buNone/>
              <a:defRPr sz="2900" b="0" i="0" u="none" strike="noStrike" cap="none">
                <a:solidFill>
                  <a:srgbClr val="E95F26"/>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95" name="Shape 95"/>
          <p:cNvSpPr txBox="1">
            <a:spLocks noGrp="1"/>
          </p:cNvSpPr>
          <p:nvPr>
            <p:ph type="body" idx="1"/>
          </p:nvPr>
        </p:nvSpPr>
        <p:spPr>
          <a:xfrm>
            <a:off x="470491" y="982981"/>
            <a:ext cx="8245500" cy="3711000"/>
          </a:xfrm>
          <a:prstGeom prst="rect">
            <a:avLst/>
          </a:prstGeom>
          <a:noFill/>
          <a:ln>
            <a:noFill/>
          </a:ln>
        </p:spPr>
        <p:txBody>
          <a:bodyPr spcFirstLastPara="1" wrap="square" lIns="68575" tIns="68575" rIns="68575" bIns="68575" anchor="t" anchorCtr="0"/>
          <a:lstStyle>
            <a:lvl1pPr marL="457200" marR="0" lvl="0" indent="-387350" algn="l" rtl="0">
              <a:lnSpc>
                <a:spcPct val="90000"/>
              </a:lnSpc>
              <a:spcBef>
                <a:spcPts val="800"/>
              </a:spcBef>
              <a:spcAft>
                <a:spcPts val="0"/>
              </a:spcAft>
              <a:buClr>
                <a:srgbClr val="E95F26"/>
              </a:buClr>
              <a:buSzPts val="2500"/>
              <a:buFont typeface="Arial"/>
              <a:buChar char="•"/>
              <a:defRPr sz="1800" b="0" i="0" u="none" strike="noStrike" cap="none">
                <a:solidFill>
                  <a:srgbClr val="5D5D5D"/>
                </a:solidFill>
                <a:latin typeface="Hind"/>
                <a:ea typeface="Hind"/>
                <a:cs typeface="Hind"/>
                <a:sym typeface="Hind"/>
              </a:defRPr>
            </a:lvl1pPr>
            <a:lvl2pPr marL="914400" marR="0" lvl="1" indent="-323850" algn="l" rtl="0">
              <a:lnSpc>
                <a:spcPct val="90000"/>
              </a:lnSpc>
              <a:spcBef>
                <a:spcPts val="400"/>
              </a:spcBef>
              <a:spcAft>
                <a:spcPts val="0"/>
              </a:spcAft>
              <a:buClr>
                <a:srgbClr val="E95F26"/>
              </a:buClr>
              <a:buSzPts val="1500"/>
              <a:buFont typeface="Arial"/>
              <a:buChar char="•"/>
              <a:defRPr sz="1500" b="0" i="0" u="none" strike="noStrike" cap="none">
                <a:solidFill>
                  <a:srgbClr val="5D5D5D"/>
                </a:solidFill>
                <a:latin typeface="Hind"/>
                <a:ea typeface="Hind"/>
                <a:cs typeface="Hind"/>
                <a:sym typeface="Hind"/>
              </a:defRPr>
            </a:lvl2pPr>
            <a:lvl3pPr marL="1371600" marR="0" lvl="2" indent="-317500" algn="l" rtl="0">
              <a:lnSpc>
                <a:spcPct val="90000"/>
              </a:lnSpc>
              <a:spcBef>
                <a:spcPts val="400"/>
              </a:spcBef>
              <a:spcAft>
                <a:spcPts val="0"/>
              </a:spcAft>
              <a:buClr>
                <a:srgbClr val="E95F26"/>
              </a:buClr>
              <a:buSzPts val="1400"/>
              <a:buFont typeface="Arial"/>
              <a:buChar char="•"/>
              <a:defRPr sz="1400" b="0" i="0" u="none" strike="noStrike" cap="none">
                <a:solidFill>
                  <a:srgbClr val="5D5D5D"/>
                </a:solidFill>
                <a:latin typeface="Hind"/>
                <a:ea typeface="Hind"/>
                <a:cs typeface="Hind"/>
                <a:sym typeface="Hind"/>
              </a:defRPr>
            </a:lvl3pPr>
            <a:lvl4pPr marL="1828800" marR="0" lvl="3" indent="-304800" algn="l" rtl="0">
              <a:lnSpc>
                <a:spcPct val="90000"/>
              </a:lnSpc>
              <a:spcBef>
                <a:spcPts val="400"/>
              </a:spcBef>
              <a:spcAft>
                <a:spcPts val="0"/>
              </a:spcAft>
              <a:buClr>
                <a:srgbClr val="E95F26"/>
              </a:buClr>
              <a:buSzPts val="1200"/>
              <a:buFont typeface="Arial"/>
              <a:buChar char="•"/>
              <a:defRPr sz="1200" b="0" i="0" u="none" strike="noStrike" cap="none">
                <a:solidFill>
                  <a:srgbClr val="5D5D5D"/>
                </a:solidFill>
                <a:latin typeface="Hind"/>
                <a:ea typeface="Hind"/>
                <a:cs typeface="Hind"/>
                <a:sym typeface="Hind"/>
              </a:defRPr>
            </a:lvl4pPr>
            <a:lvl5pPr marL="2286000" marR="0" lvl="4" indent="-304800" algn="l" rtl="0">
              <a:lnSpc>
                <a:spcPct val="90000"/>
              </a:lnSpc>
              <a:spcBef>
                <a:spcPts val="400"/>
              </a:spcBef>
              <a:spcAft>
                <a:spcPts val="0"/>
              </a:spcAft>
              <a:buClr>
                <a:srgbClr val="E95F26"/>
              </a:buClr>
              <a:buSzPts val="1200"/>
              <a:buFont typeface="Arial"/>
              <a:buChar char="•"/>
              <a:defRPr sz="1200" b="0" i="0" u="none" strike="noStrike" cap="none">
                <a:solidFill>
                  <a:srgbClr val="5D5D5D"/>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6" name="Shape 96"/>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8 Content With Image - Dark">
  <p:cSld name="18 Content With Image - Dark">
    <p:bg>
      <p:bgPr>
        <a:solidFill>
          <a:srgbClr val="323B44"/>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931920" y="340823"/>
            <a:ext cx="5006400" cy="4641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F9A029"/>
              </a:buClr>
              <a:buSzPts val="1100"/>
              <a:buFont typeface="Montserrat"/>
              <a:buNone/>
              <a:defRPr sz="2900" b="0" i="0" u="none" strike="noStrike" cap="none">
                <a:solidFill>
                  <a:srgbClr val="F9A029"/>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99" name="Shape 99"/>
          <p:cNvSpPr txBox="1">
            <a:spLocks noGrp="1"/>
          </p:cNvSpPr>
          <p:nvPr>
            <p:ph type="body" idx="1"/>
          </p:nvPr>
        </p:nvSpPr>
        <p:spPr>
          <a:xfrm>
            <a:off x="3931920" y="982981"/>
            <a:ext cx="5006400" cy="3711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E95F26"/>
              </a:buClr>
              <a:buSzPts val="2100"/>
              <a:buFont typeface="Arial"/>
              <a:buNone/>
              <a:defRPr sz="1800" b="0" i="0" u="none" strike="noStrike" cap="none">
                <a:solidFill>
                  <a:srgbClr val="DCDCDC"/>
                </a:solidFill>
                <a:latin typeface="Hind"/>
                <a:ea typeface="Hind"/>
                <a:cs typeface="Hind"/>
                <a:sym typeface="Hind"/>
              </a:defRPr>
            </a:lvl1pPr>
            <a:lvl2pPr marL="914400" marR="0" lvl="1" indent="-228600" algn="l" rtl="0">
              <a:lnSpc>
                <a:spcPct val="90000"/>
              </a:lnSpc>
              <a:spcBef>
                <a:spcPts val="400"/>
              </a:spcBef>
              <a:spcAft>
                <a:spcPts val="0"/>
              </a:spcAft>
              <a:buClr>
                <a:srgbClr val="E95F26"/>
              </a:buClr>
              <a:buSzPts val="1800"/>
              <a:buFont typeface="Arial"/>
              <a:buNone/>
              <a:defRPr sz="1500" b="0" i="0" u="none" strike="noStrike" cap="none">
                <a:solidFill>
                  <a:srgbClr val="DCDCDC"/>
                </a:solidFill>
                <a:latin typeface="Hind"/>
                <a:ea typeface="Hind"/>
                <a:cs typeface="Hind"/>
                <a:sym typeface="Hind"/>
              </a:defRPr>
            </a:lvl2pPr>
            <a:lvl3pPr marL="1371600" marR="0" lvl="2" indent="-228600" algn="l" rtl="0">
              <a:lnSpc>
                <a:spcPct val="90000"/>
              </a:lnSpc>
              <a:spcBef>
                <a:spcPts val="400"/>
              </a:spcBef>
              <a:spcAft>
                <a:spcPts val="0"/>
              </a:spcAft>
              <a:buClr>
                <a:srgbClr val="E95F26"/>
              </a:buClr>
              <a:buSzPts val="1500"/>
              <a:buFont typeface="Arial"/>
              <a:buNone/>
              <a:defRPr sz="1400" b="0" i="0" u="none" strike="noStrike" cap="none">
                <a:solidFill>
                  <a:srgbClr val="DCDCDC"/>
                </a:solidFill>
                <a:latin typeface="Hind"/>
                <a:ea typeface="Hind"/>
                <a:cs typeface="Hind"/>
                <a:sym typeface="Hind"/>
              </a:defRPr>
            </a:lvl3pPr>
            <a:lvl4pPr marL="1828800" marR="0" lvl="3" indent="-228600" algn="l" rtl="0">
              <a:lnSpc>
                <a:spcPct val="90000"/>
              </a:lnSpc>
              <a:spcBef>
                <a:spcPts val="400"/>
              </a:spcBef>
              <a:spcAft>
                <a:spcPts val="0"/>
              </a:spcAft>
              <a:buClr>
                <a:srgbClr val="E95F26"/>
              </a:buClr>
              <a:buSzPts val="1400"/>
              <a:buFont typeface="Arial"/>
              <a:buNone/>
              <a:defRPr sz="1200" b="0" i="0" u="none" strike="noStrike" cap="none">
                <a:solidFill>
                  <a:srgbClr val="DCDCDC"/>
                </a:solidFill>
                <a:latin typeface="Hind"/>
                <a:ea typeface="Hind"/>
                <a:cs typeface="Hind"/>
                <a:sym typeface="Hind"/>
              </a:defRPr>
            </a:lvl4pPr>
            <a:lvl5pPr marL="2286000" marR="0" lvl="4" indent="-228600" algn="l" rtl="0">
              <a:lnSpc>
                <a:spcPct val="90000"/>
              </a:lnSpc>
              <a:spcBef>
                <a:spcPts val="400"/>
              </a:spcBef>
              <a:spcAft>
                <a:spcPts val="0"/>
              </a:spcAft>
              <a:buClr>
                <a:srgbClr val="E95F26"/>
              </a:buClr>
              <a:buSzPts val="1400"/>
              <a:buFont typeface="Arial"/>
              <a:buNone/>
              <a:defRPr sz="1200" b="0" i="0" u="none" strike="noStrike" cap="none">
                <a:solidFill>
                  <a:srgbClr val="DCDCDC"/>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Shape 100"/>
          <p:cNvSpPr>
            <a:spLocks noGrp="1"/>
          </p:cNvSpPr>
          <p:nvPr>
            <p:ph type="pic" idx="2"/>
          </p:nvPr>
        </p:nvSpPr>
        <p:spPr>
          <a:xfrm>
            <a:off x="0" y="0"/>
            <a:ext cx="3673200" cy="5143500"/>
          </a:xfrm>
          <a:prstGeom prst="rect">
            <a:avLst/>
          </a:prstGeom>
          <a:blipFill rotWithShape="1">
            <a:blip r:embed="rId2">
              <a:alphaModFix/>
            </a:blip>
            <a:stretch>
              <a:fillRect/>
            </a:stretch>
          </a:blipFill>
          <a:ln>
            <a:noFill/>
          </a:ln>
        </p:spPr>
        <p:txBody>
          <a:bodyPr spcFirstLastPara="1" wrap="square" lIns="68575" tIns="68575" rIns="68575" bIns="68575" anchor="t" anchorCtr="0"/>
          <a:lstStyle>
            <a:lvl1pPr marL="177800" marR="0" lvl="0" indent="-1714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20700" marR="0" lvl="1" indent="-1778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63600" marR="0" lvl="2" indent="-1714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6500" marR="0" lvl="3"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1549400" marR="0" lvl="4"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01" name="Shape 101"/>
          <p:cNvPicPr preferRelativeResize="0"/>
          <p:nvPr/>
        </p:nvPicPr>
        <p:blipFill rotWithShape="1">
          <a:blip r:embed="rId3">
            <a:alphaModFix/>
          </a:blip>
          <a:srcRect/>
          <a:stretch/>
        </p:blipFill>
        <p:spPr>
          <a:xfrm>
            <a:off x="8071119" y="4820977"/>
            <a:ext cx="952500" cy="159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8 Content With Image - Dark - Bullets">
  <p:cSld name="18 Content With Image - Dark - Bullets">
    <p:bg>
      <p:bgPr>
        <a:solidFill>
          <a:srgbClr val="323B44"/>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931920" y="340823"/>
            <a:ext cx="5006400" cy="4641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F9A029"/>
              </a:buClr>
              <a:buSzPts val="1100"/>
              <a:buFont typeface="Montserrat"/>
              <a:buNone/>
              <a:defRPr sz="2900" b="0" i="0" u="none" strike="noStrike" cap="none">
                <a:solidFill>
                  <a:srgbClr val="F9A029"/>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04" name="Shape 104"/>
          <p:cNvSpPr txBox="1">
            <a:spLocks noGrp="1"/>
          </p:cNvSpPr>
          <p:nvPr>
            <p:ph type="body" idx="1"/>
          </p:nvPr>
        </p:nvSpPr>
        <p:spPr>
          <a:xfrm>
            <a:off x="3931920" y="982981"/>
            <a:ext cx="5006400" cy="3711000"/>
          </a:xfrm>
          <a:prstGeom prst="rect">
            <a:avLst/>
          </a:prstGeom>
          <a:noFill/>
          <a:ln>
            <a:noFill/>
          </a:ln>
        </p:spPr>
        <p:txBody>
          <a:bodyPr spcFirstLastPara="1" wrap="square" lIns="68575" tIns="68575" rIns="68575" bIns="68575" anchor="t" anchorCtr="0"/>
          <a:lstStyle>
            <a:lvl1pPr marL="457200" marR="0" lvl="0" indent="-387350" algn="l" rtl="0">
              <a:lnSpc>
                <a:spcPct val="90000"/>
              </a:lnSpc>
              <a:spcBef>
                <a:spcPts val="800"/>
              </a:spcBef>
              <a:spcAft>
                <a:spcPts val="0"/>
              </a:spcAft>
              <a:buClr>
                <a:srgbClr val="F9A029"/>
              </a:buClr>
              <a:buSzPts val="2500"/>
              <a:buFont typeface="Arial"/>
              <a:buChar char="•"/>
              <a:defRPr sz="1800" b="0" i="0" u="none" strike="noStrike" cap="none">
                <a:solidFill>
                  <a:srgbClr val="DCDCDC"/>
                </a:solidFill>
                <a:latin typeface="Hind"/>
                <a:ea typeface="Hind"/>
                <a:cs typeface="Hind"/>
                <a:sym typeface="Hind"/>
              </a:defRPr>
            </a:lvl1pPr>
            <a:lvl2pPr marL="914400" marR="0" lvl="1" indent="-323850" algn="l" rtl="0">
              <a:lnSpc>
                <a:spcPct val="90000"/>
              </a:lnSpc>
              <a:spcBef>
                <a:spcPts val="400"/>
              </a:spcBef>
              <a:spcAft>
                <a:spcPts val="0"/>
              </a:spcAft>
              <a:buClr>
                <a:srgbClr val="F9A029"/>
              </a:buClr>
              <a:buSzPts val="1500"/>
              <a:buFont typeface="Arial"/>
              <a:buChar char="•"/>
              <a:defRPr sz="1500" b="0" i="0" u="none" strike="noStrike" cap="none">
                <a:solidFill>
                  <a:srgbClr val="DCDCDC"/>
                </a:solidFill>
                <a:latin typeface="Hind"/>
                <a:ea typeface="Hind"/>
                <a:cs typeface="Hind"/>
                <a:sym typeface="Hind"/>
              </a:defRPr>
            </a:lvl2pPr>
            <a:lvl3pPr marL="1371600" marR="0" lvl="2" indent="-317500" algn="l" rtl="0">
              <a:lnSpc>
                <a:spcPct val="90000"/>
              </a:lnSpc>
              <a:spcBef>
                <a:spcPts val="400"/>
              </a:spcBef>
              <a:spcAft>
                <a:spcPts val="0"/>
              </a:spcAft>
              <a:buClr>
                <a:srgbClr val="F9A029"/>
              </a:buClr>
              <a:buSzPts val="1400"/>
              <a:buFont typeface="Arial"/>
              <a:buChar char="•"/>
              <a:defRPr sz="1400" b="0" i="0" u="none" strike="noStrike" cap="none">
                <a:solidFill>
                  <a:srgbClr val="DCDCDC"/>
                </a:solidFill>
                <a:latin typeface="Hind"/>
                <a:ea typeface="Hind"/>
                <a:cs typeface="Hind"/>
                <a:sym typeface="Hind"/>
              </a:defRPr>
            </a:lvl3pPr>
            <a:lvl4pPr marL="1828800" marR="0" lvl="3" indent="-304800" algn="l" rtl="0">
              <a:lnSpc>
                <a:spcPct val="90000"/>
              </a:lnSpc>
              <a:spcBef>
                <a:spcPts val="400"/>
              </a:spcBef>
              <a:spcAft>
                <a:spcPts val="0"/>
              </a:spcAft>
              <a:buClr>
                <a:srgbClr val="F9A029"/>
              </a:buClr>
              <a:buSzPts val="1200"/>
              <a:buFont typeface="Arial"/>
              <a:buChar char="•"/>
              <a:defRPr sz="1200" b="0" i="0" u="none" strike="noStrike" cap="none">
                <a:solidFill>
                  <a:srgbClr val="DCDCDC"/>
                </a:solidFill>
                <a:latin typeface="Hind"/>
                <a:ea typeface="Hind"/>
                <a:cs typeface="Hind"/>
                <a:sym typeface="Hind"/>
              </a:defRPr>
            </a:lvl4pPr>
            <a:lvl5pPr marL="2286000" marR="0" lvl="4" indent="-304800" algn="l" rtl="0">
              <a:lnSpc>
                <a:spcPct val="90000"/>
              </a:lnSpc>
              <a:spcBef>
                <a:spcPts val="400"/>
              </a:spcBef>
              <a:spcAft>
                <a:spcPts val="0"/>
              </a:spcAft>
              <a:buClr>
                <a:srgbClr val="F9A029"/>
              </a:buClr>
              <a:buSzPts val="1200"/>
              <a:buFont typeface="Arial"/>
              <a:buChar char="•"/>
              <a:defRPr sz="1200" b="0" i="0" u="none" strike="noStrike" cap="none">
                <a:solidFill>
                  <a:srgbClr val="DCDCDC"/>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a:spLocks noGrp="1"/>
          </p:cNvSpPr>
          <p:nvPr>
            <p:ph type="pic" idx="2"/>
          </p:nvPr>
        </p:nvSpPr>
        <p:spPr>
          <a:xfrm>
            <a:off x="0" y="0"/>
            <a:ext cx="3673200" cy="5143500"/>
          </a:xfrm>
          <a:prstGeom prst="rect">
            <a:avLst/>
          </a:prstGeom>
          <a:blipFill rotWithShape="1">
            <a:blip r:embed="rId2">
              <a:alphaModFix/>
            </a:blip>
            <a:stretch>
              <a:fillRect/>
            </a:stretch>
          </a:blipFill>
          <a:ln>
            <a:noFill/>
          </a:ln>
        </p:spPr>
        <p:txBody>
          <a:bodyPr spcFirstLastPara="1" wrap="square" lIns="68575" tIns="68575" rIns="68575" bIns="68575" anchor="t" anchorCtr="0"/>
          <a:lstStyle>
            <a:lvl1pPr marL="177800" marR="0" lvl="0" indent="-1714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20700" marR="0" lvl="1" indent="-1778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63600" marR="0" lvl="2" indent="-1714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6500" marR="0" lvl="3"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1549400" marR="0" lvl="4"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3">
            <a:alphaModFix/>
          </a:blip>
          <a:srcRect/>
          <a:stretch/>
        </p:blipFill>
        <p:spPr>
          <a:xfrm>
            <a:off x="8071119" y="4820977"/>
            <a:ext cx="952500" cy="159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5 Content Without Image - Dark - Bullets">
  <p:cSld name="19.5 Content Without Image - Dark - Bullets">
    <p:bg>
      <p:bgPr>
        <a:solidFill>
          <a:srgbClr val="323B44"/>
        </a:solidFill>
        <a:effectLst/>
      </p:bgPr>
    </p:bg>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a:stretch/>
        </p:blipFill>
        <p:spPr>
          <a:xfrm>
            <a:off x="1" y="4493419"/>
            <a:ext cx="9144000" cy="650100"/>
          </a:xfrm>
          <a:prstGeom prst="rect">
            <a:avLst/>
          </a:prstGeom>
          <a:noFill/>
          <a:ln>
            <a:noFill/>
          </a:ln>
        </p:spPr>
      </p:pic>
      <p:sp>
        <p:nvSpPr>
          <p:cNvPr id="109" name="Shape 109"/>
          <p:cNvSpPr txBox="1">
            <a:spLocks noGrp="1"/>
          </p:cNvSpPr>
          <p:nvPr>
            <p:ph type="title"/>
          </p:nvPr>
        </p:nvSpPr>
        <p:spPr>
          <a:xfrm>
            <a:off x="470491" y="340823"/>
            <a:ext cx="8245500" cy="4641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F9A029"/>
              </a:buClr>
              <a:buSzPts val="1100"/>
              <a:buFont typeface="Montserrat"/>
              <a:buNone/>
              <a:defRPr sz="2900" b="0" i="0" u="none" strike="noStrike" cap="none">
                <a:solidFill>
                  <a:srgbClr val="F9A029"/>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10" name="Shape 110"/>
          <p:cNvSpPr txBox="1">
            <a:spLocks noGrp="1"/>
          </p:cNvSpPr>
          <p:nvPr>
            <p:ph type="body" idx="1"/>
          </p:nvPr>
        </p:nvSpPr>
        <p:spPr>
          <a:xfrm>
            <a:off x="470491" y="982981"/>
            <a:ext cx="8245500" cy="3711000"/>
          </a:xfrm>
          <a:prstGeom prst="rect">
            <a:avLst/>
          </a:prstGeom>
          <a:noFill/>
          <a:ln>
            <a:noFill/>
          </a:ln>
        </p:spPr>
        <p:txBody>
          <a:bodyPr spcFirstLastPara="1" wrap="square" lIns="68575" tIns="68575" rIns="68575" bIns="68575" anchor="t" anchorCtr="0"/>
          <a:lstStyle>
            <a:lvl1pPr marL="457200" marR="0" lvl="0" indent="-387350" algn="l" rtl="0">
              <a:lnSpc>
                <a:spcPct val="90000"/>
              </a:lnSpc>
              <a:spcBef>
                <a:spcPts val="800"/>
              </a:spcBef>
              <a:spcAft>
                <a:spcPts val="0"/>
              </a:spcAft>
              <a:buClr>
                <a:srgbClr val="F9A029"/>
              </a:buClr>
              <a:buSzPts val="2500"/>
              <a:buFont typeface="Arial"/>
              <a:buChar char="•"/>
              <a:defRPr sz="1800" b="0" i="0" u="none" strike="noStrike" cap="none">
                <a:solidFill>
                  <a:srgbClr val="DCDCDC"/>
                </a:solidFill>
                <a:latin typeface="Hind"/>
                <a:ea typeface="Hind"/>
                <a:cs typeface="Hind"/>
                <a:sym typeface="Hind"/>
              </a:defRPr>
            </a:lvl1pPr>
            <a:lvl2pPr marL="914400" marR="0" lvl="1" indent="-323850" algn="l" rtl="0">
              <a:lnSpc>
                <a:spcPct val="90000"/>
              </a:lnSpc>
              <a:spcBef>
                <a:spcPts val="400"/>
              </a:spcBef>
              <a:spcAft>
                <a:spcPts val="0"/>
              </a:spcAft>
              <a:buClr>
                <a:srgbClr val="F9A029"/>
              </a:buClr>
              <a:buSzPts val="1500"/>
              <a:buFont typeface="Arial"/>
              <a:buChar char="•"/>
              <a:defRPr sz="1500" b="0" i="0" u="none" strike="noStrike" cap="none">
                <a:solidFill>
                  <a:srgbClr val="DCDCDC"/>
                </a:solidFill>
                <a:latin typeface="Hind"/>
                <a:ea typeface="Hind"/>
                <a:cs typeface="Hind"/>
                <a:sym typeface="Hind"/>
              </a:defRPr>
            </a:lvl2pPr>
            <a:lvl3pPr marL="1371600" marR="0" lvl="2" indent="-317500" algn="l" rtl="0">
              <a:lnSpc>
                <a:spcPct val="90000"/>
              </a:lnSpc>
              <a:spcBef>
                <a:spcPts val="400"/>
              </a:spcBef>
              <a:spcAft>
                <a:spcPts val="0"/>
              </a:spcAft>
              <a:buClr>
                <a:srgbClr val="F9A029"/>
              </a:buClr>
              <a:buSzPts val="1400"/>
              <a:buFont typeface="Arial"/>
              <a:buChar char="•"/>
              <a:defRPr sz="1400" b="0" i="0" u="none" strike="noStrike" cap="none">
                <a:solidFill>
                  <a:srgbClr val="DCDCDC"/>
                </a:solidFill>
                <a:latin typeface="Hind"/>
                <a:ea typeface="Hind"/>
                <a:cs typeface="Hind"/>
                <a:sym typeface="Hind"/>
              </a:defRPr>
            </a:lvl3pPr>
            <a:lvl4pPr marL="1828800" marR="0" lvl="3" indent="-304800" algn="l" rtl="0">
              <a:lnSpc>
                <a:spcPct val="90000"/>
              </a:lnSpc>
              <a:spcBef>
                <a:spcPts val="400"/>
              </a:spcBef>
              <a:spcAft>
                <a:spcPts val="0"/>
              </a:spcAft>
              <a:buClr>
                <a:srgbClr val="F9A029"/>
              </a:buClr>
              <a:buSzPts val="1200"/>
              <a:buFont typeface="Arial"/>
              <a:buChar char="•"/>
              <a:defRPr sz="1200" b="0" i="0" u="none" strike="noStrike" cap="none">
                <a:solidFill>
                  <a:srgbClr val="DCDCDC"/>
                </a:solidFill>
                <a:latin typeface="Hind"/>
                <a:ea typeface="Hind"/>
                <a:cs typeface="Hind"/>
                <a:sym typeface="Hind"/>
              </a:defRPr>
            </a:lvl4pPr>
            <a:lvl5pPr marL="2286000" marR="0" lvl="4" indent="-304800" algn="l" rtl="0">
              <a:lnSpc>
                <a:spcPct val="90000"/>
              </a:lnSpc>
              <a:spcBef>
                <a:spcPts val="400"/>
              </a:spcBef>
              <a:spcAft>
                <a:spcPts val="0"/>
              </a:spcAft>
              <a:buClr>
                <a:srgbClr val="F9A029"/>
              </a:buClr>
              <a:buSzPts val="1200"/>
              <a:buFont typeface="Arial"/>
              <a:buChar char="•"/>
              <a:defRPr sz="1200" b="0" i="0" u="none" strike="noStrike" cap="none">
                <a:solidFill>
                  <a:srgbClr val="DCDCDC"/>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11" name="Shape 111"/>
          <p:cNvPicPr preferRelativeResize="0"/>
          <p:nvPr/>
        </p:nvPicPr>
        <p:blipFill rotWithShape="1">
          <a:blip r:embed="rId3">
            <a:alphaModFix/>
          </a:blip>
          <a:srcRect/>
          <a:stretch/>
        </p:blipFill>
        <p:spPr>
          <a:xfrm>
            <a:off x="8071119" y="4820977"/>
            <a:ext cx="952500" cy="159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 Content Without Image - Dark">
  <p:cSld name="19 Content Without Image - Dark">
    <p:bg>
      <p:bgPr>
        <a:solidFill>
          <a:srgbClr val="323B44"/>
        </a:solidFill>
        <a:effectLst/>
      </p:bgPr>
    </p:bg>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a:stretch/>
        </p:blipFill>
        <p:spPr>
          <a:xfrm>
            <a:off x="1" y="4493419"/>
            <a:ext cx="9144000" cy="650100"/>
          </a:xfrm>
          <a:prstGeom prst="rect">
            <a:avLst/>
          </a:prstGeom>
          <a:noFill/>
          <a:ln>
            <a:noFill/>
          </a:ln>
        </p:spPr>
      </p:pic>
      <p:sp>
        <p:nvSpPr>
          <p:cNvPr id="18" name="Shape 18"/>
          <p:cNvSpPr txBox="1">
            <a:spLocks noGrp="1"/>
          </p:cNvSpPr>
          <p:nvPr>
            <p:ph type="title"/>
          </p:nvPr>
        </p:nvSpPr>
        <p:spPr>
          <a:xfrm>
            <a:off x="470491" y="340823"/>
            <a:ext cx="8245500" cy="4641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F9A029"/>
              </a:buClr>
              <a:buSzPts val="1100"/>
              <a:buFont typeface="Montserrat"/>
              <a:buNone/>
              <a:defRPr sz="2900" b="0" i="0" u="none" strike="noStrike" cap="none">
                <a:solidFill>
                  <a:srgbClr val="F9A029"/>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9" name="Shape 19"/>
          <p:cNvSpPr txBox="1">
            <a:spLocks noGrp="1"/>
          </p:cNvSpPr>
          <p:nvPr>
            <p:ph type="body" idx="1"/>
          </p:nvPr>
        </p:nvSpPr>
        <p:spPr>
          <a:xfrm>
            <a:off x="470491" y="982981"/>
            <a:ext cx="8245500" cy="3711000"/>
          </a:xfrm>
          <a:prstGeom prst="rect">
            <a:avLst/>
          </a:prstGeom>
          <a:noFill/>
          <a:ln>
            <a:noFill/>
          </a:ln>
        </p:spPr>
        <p:txBody>
          <a:bodyPr spcFirstLastPara="1" wrap="square" lIns="68575" tIns="68575" rIns="68575" bIns="68575" anchor="t" anchorCtr="0"/>
          <a:lstStyle>
            <a:lvl1pPr marL="457200" marR="0" lvl="0" indent="-361950" algn="l" rtl="0">
              <a:lnSpc>
                <a:spcPct val="150000"/>
              </a:lnSpc>
              <a:spcBef>
                <a:spcPts val="0"/>
              </a:spcBef>
              <a:spcAft>
                <a:spcPts val="0"/>
              </a:spcAft>
              <a:buClr>
                <a:srgbClr val="E95F26"/>
              </a:buClr>
              <a:buSzPts val="2100"/>
              <a:buFont typeface="Arial"/>
              <a:buChar char="●"/>
              <a:defRPr sz="1800" b="0" i="0" u="none" strike="noStrike" cap="none">
                <a:solidFill>
                  <a:srgbClr val="FFFFFF"/>
                </a:solidFill>
                <a:latin typeface="Hind"/>
                <a:ea typeface="Hind"/>
                <a:cs typeface="Hind"/>
                <a:sym typeface="Hind"/>
              </a:defRPr>
            </a:lvl1pPr>
            <a:lvl2pPr marL="914400" marR="0" lvl="1" indent="-342900" algn="l" rtl="0">
              <a:lnSpc>
                <a:spcPct val="90000"/>
              </a:lnSpc>
              <a:spcBef>
                <a:spcPts val="400"/>
              </a:spcBef>
              <a:spcAft>
                <a:spcPts val="0"/>
              </a:spcAft>
              <a:buClr>
                <a:srgbClr val="E95F26"/>
              </a:buClr>
              <a:buSzPts val="1800"/>
              <a:buFont typeface="Arial"/>
              <a:buChar char="○"/>
              <a:defRPr sz="1500" b="0" i="0" u="none" strike="noStrike" cap="none">
                <a:solidFill>
                  <a:srgbClr val="FFFFFF"/>
                </a:solidFill>
                <a:latin typeface="Hind"/>
                <a:ea typeface="Hind"/>
                <a:cs typeface="Hind"/>
                <a:sym typeface="Hind"/>
              </a:defRPr>
            </a:lvl2pPr>
            <a:lvl3pPr marL="1371600" marR="0" lvl="2" indent="-323850" algn="l" rtl="0">
              <a:lnSpc>
                <a:spcPct val="90000"/>
              </a:lnSpc>
              <a:spcBef>
                <a:spcPts val="400"/>
              </a:spcBef>
              <a:spcAft>
                <a:spcPts val="0"/>
              </a:spcAft>
              <a:buClr>
                <a:srgbClr val="E95F26"/>
              </a:buClr>
              <a:buSzPts val="1500"/>
              <a:buFont typeface="Arial"/>
              <a:buChar char="■"/>
              <a:defRPr sz="1400" b="0" i="0" u="none" strike="noStrike" cap="none">
                <a:solidFill>
                  <a:srgbClr val="FFFFFF"/>
                </a:solidFill>
                <a:latin typeface="Hind"/>
                <a:ea typeface="Hind"/>
                <a:cs typeface="Hind"/>
                <a:sym typeface="Hind"/>
              </a:defRPr>
            </a:lvl3pPr>
            <a:lvl4pPr marL="1828800" marR="0" lvl="3" indent="-317500" algn="l" rtl="0">
              <a:lnSpc>
                <a:spcPct val="90000"/>
              </a:lnSpc>
              <a:spcBef>
                <a:spcPts val="400"/>
              </a:spcBef>
              <a:spcAft>
                <a:spcPts val="0"/>
              </a:spcAft>
              <a:buClr>
                <a:srgbClr val="E95F26"/>
              </a:buClr>
              <a:buSzPts val="1400"/>
              <a:buFont typeface="Arial"/>
              <a:buChar char="●"/>
              <a:defRPr sz="1200" b="0" i="0" u="none" strike="noStrike" cap="none">
                <a:solidFill>
                  <a:srgbClr val="DCDCDC"/>
                </a:solidFill>
                <a:latin typeface="Hind"/>
                <a:ea typeface="Hind"/>
                <a:cs typeface="Hind"/>
                <a:sym typeface="Hind"/>
              </a:defRPr>
            </a:lvl4pPr>
            <a:lvl5pPr marL="2286000" marR="0" lvl="4" indent="-317500" algn="l" rtl="0">
              <a:lnSpc>
                <a:spcPct val="90000"/>
              </a:lnSpc>
              <a:spcBef>
                <a:spcPts val="400"/>
              </a:spcBef>
              <a:spcAft>
                <a:spcPts val="0"/>
              </a:spcAft>
              <a:buClr>
                <a:srgbClr val="E95F26"/>
              </a:buClr>
              <a:buSzPts val="1400"/>
              <a:buFont typeface="Arial"/>
              <a:buChar char="○"/>
              <a:defRPr sz="1200" b="0" i="0" u="none" strike="noStrike" cap="none">
                <a:solidFill>
                  <a:srgbClr val="DCDCDC"/>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0" name="Shape 20"/>
          <p:cNvPicPr preferRelativeResize="0"/>
          <p:nvPr/>
        </p:nvPicPr>
        <p:blipFill rotWithShape="1">
          <a:blip r:embed="rId3">
            <a:alphaModFix/>
          </a:blip>
          <a:srcRect/>
          <a:stretch/>
        </p:blipFill>
        <p:spPr>
          <a:xfrm>
            <a:off x="8071119" y="4820977"/>
            <a:ext cx="952500" cy="159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 Data - Neutral - Light">
  <p:cSld name="20 Data - Neutral - Light">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a:stretch/>
        </p:blipFill>
        <p:spPr>
          <a:xfrm>
            <a:off x="0" y="0"/>
            <a:ext cx="3678900" cy="5143500"/>
          </a:xfrm>
          <a:prstGeom prst="rect">
            <a:avLst/>
          </a:prstGeom>
          <a:noFill/>
          <a:ln>
            <a:noFill/>
          </a:ln>
        </p:spPr>
      </p:pic>
      <p:sp>
        <p:nvSpPr>
          <p:cNvPr id="114" name="Shape 114"/>
          <p:cNvSpPr txBox="1">
            <a:spLocks noGrp="1"/>
          </p:cNvSpPr>
          <p:nvPr>
            <p:ph type="title"/>
          </p:nvPr>
        </p:nvSpPr>
        <p:spPr>
          <a:xfrm>
            <a:off x="4000500" y="1376575"/>
            <a:ext cx="4286100" cy="12117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5797B7"/>
              </a:buClr>
              <a:buSzPts val="1100"/>
              <a:buFont typeface="Hind"/>
              <a:buNone/>
              <a:defRPr sz="8300" b="0" i="0" u="none" strike="noStrike" cap="none">
                <a:solidFill>
                  <a:srgbClr val="5797B7"/>
                </a:solidFill>
                <a:latin typeface="Hind"/>
                <a:ea typeface="Hind"/>
                <a:cs typeface="Hind"/>
                <a:sym typeface="Hind"/>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15" name="Shape 115"/>
          <p:cNvSpPr txBox="1">
            <a:spLocks noGrp="1"/>
          </p:cNvSpPr>
          <p:nvPr>
            <p:ph type="body" idx="1"/>
          </p:nvPr>
        </p:nvSpPr>
        <p:spPr>
          <a:xfrm>
            <a:off x="4023360" y="2431256"/>
            <a:ext cx="4286100" cy="339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20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2"/>
          </p:nvPr>
        </p:nvSpPr>
        <p:spPr>
          <a:xfrm>
            <a:off x="4023360"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797B7"/>
              </a:buClr>
              <a:buSzPts val="2100"/>
              <a:buFont typeface="Arial"/>
              <a:buNone/>
              <a:defRPr sz="4100" b="0" i="0" u="none" strike="noStrike" cap="none">
                <a:solidFill>
                  <a:srgbClr val="5797B7"/>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3"/>
          </p:nvPr>
        </p:nvSpPr>
        <p:spPr>
          <a:xfrm>
            <a:off x="4023360"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14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4"/>
          </p:nvPr>
        </p:nvSpPr>
        <p:spPr>
          <a:xfrm>
            <a:off x="6487455"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797B7"/>
              </a:buClr>
              <a:buSzPts val="2100"/>
              <a:buFont typeface="Arial"/>
              <a:buNone/>
              <a:defRPr sz="4100" b="0" i="0" u="none" strike="noStrike" cap="none">
                <a:solidFill>
                  <a:srgbClr val="5797B7"/>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5"/>
          </p:nvPr>
        </p:nvSpPr>
        <p:spPr>
          <a:xfrm>
            <a:off x="6487455"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14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1 Data - Positive - Light">
  <p:cSld name="21 Data - Positive - Ligh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000500" y="1376575"/>
            <a:ext cx="4286100" cy="12117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00B07E"/>
              </a:buClr>
              <a:buSzPts val="1100"/>
              <a:buFont typeface="Hind"/>
              <a:buNone/>
              <a:defRPr sz="8300" b="0" i="0" u="none" strike="noStrike" cap="none">
                <a:solidFill>
                  <a:srgbClr val="00B07E"/>
                </a:solidFill>
                <a:latin typeface="Hind"/>
                <a:ea typeface="Hind"/>
                <a:cs typeface="Hind"/>
                <a:sym typeface="Hind"/>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22" name="Shape 122"/>
          <p:cNvSpPr txBox="1">
            <a:spLocks noGrp="1"/>
          </p:cNvSpPr>
          <p:nvPr>
            <p:ph type="body" idx="1"/>
          </p:nvPr>
        </p:nvSpPr>
        <p:spPr>
          <a:xfrm>
            <a:off x="4023360" y="2431256"/>
            <a:ext cx="4286100" cy="339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20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2"/>
          </p:nvPr>
        </p:nvSpPr>
        <p:spPr>
          <a:xfrm>
            <a:off x="4023360"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00B07E"/>
              </a:buClr>
              <a:buSzPts val="2100"/>
              <a:buFont typeface="Arial"/>
              <a:buNone/>
              <a:defRPr sz="4100" b="0" i="0" u="none" strike="noStrike" cap="none">
                <a:solidFill>
                  <a:srgbClr val="00B07E"/>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3"/>
          </p:nvPr>
        </p:nvSpPr>
        <p:spPr>
          <a:xfrm>
            <a:off x="4023360"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14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4"/>
          </p:nvPr>
        </p:nvSpPr>
        <p:spPr>
          <a:xfrm>
            <a:off x="6487455"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00B07E"/>
              </a:buClr>
              <a:buSzPts val="2100"/>
              <a:buFont typeface="Arial"/>
              <a:buNone/>
              <a:defRPr sz="4100" b="0" i="0" u="none" strike="noStrike" cap="none">
                <a:solidFill>
                  <a:srgbClr val="00B07E"/>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5"/>
          </p:nvPr>
        </p:nvSpPr>
        <p:spPr>
          <a:xfrm>
            <a:off x="6487455"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14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27" name="Shape 127"/>
          <p:cNvPicPr preferRelativeResize="0"/>
          <p:nvPr/>
        </p:nvPicPr>
        <p:blipFill rotWithShape="1">
          <a:blip r:embed="rId2">
            <a:alphaModFix/>
          </a:blip>
          <a:srcRect/>
          <a:stretch/>
        </p:blipFill>
        <p:spPr>
          <a:xfrm>
            <a:off x="0" y="0"/>
            <a:ext cx="3678900" cy="5143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 Data - Negative - Light">
  <p:cSld name="22 Data - Negative - Ligh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000500" y="1376575"/>
            <a:ext cx="4286100" cy="12117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E54C4C"/>
              </a:buClr>
              <a:buSzPts val="1100"/>
              <a:buFont typeface="Hind"/>
              <a:buNone/>
              <a:defRPr sz="8300" b="0" i="0" u="none" strike="noStrike" cap="none">
                <a:solidFill>
                  <a:srgbClr val="E54C4C"/>
                </a:solidFill>
                <a:latin typeface="Hind"/>
                <a:ea typeface="Hind"/>
                <a:cs typeface="Hind"/>
                <a:sym typeface="Hind"/>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30" name="Shape 130"/>
          <p:cNvSpPr txBox="1">
            <a:spLocks noGrp="1"/>
          </p:cNvSpPr>
          <p:nvPr>
            <p:ph type="body" idx="1"/>
          </p:nvPr>
        </p:nvSpPr>
        <p:spPr>
          <a:xfrm>
            <a:off x="4023360" y="2431256"/>
            <a:ext cx="4286100" cy="339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20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2"/>
          </p:nvPr>
        </p:nvSpPr>
        <p:spPr>
          <a:xfrm>
            <a:off x="4023360"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E54C4C"/>
              </a:buClr>
              <a:buSzPts val="2100"/>
              <a:buFont typeface="Arial"/>
              <a:buNone/>
              <a:defRPr sz="4100" b="0" i="0" u="none" strike="noStrike" cap="none">
                <a:solidFill>
                  <a:srgbClr val="E54C4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body" idx="3"/>
          </p:nvPr>
        </p:nvSpPr>
        <p:spPr>
          <a:xfrm>
            <a:off x="4023360"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14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4"/>
          </p:nvPr>
        </p:nvSpPr>
        <p:spPr>
          <a:xfrm>
            <a:off x="6487455"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E54C4C"/>
              </a:buClr>
              <a:buSzPts val="2100"/>
              <a:buFont typeface="Arial"/>
              <a:buNone/>
              <a:defRPr sz="4100" b="0" i="0" u="none" strike="noStrike" cap="none">
                <a:solidFill>
                  <a:srgbClr val="E54C4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5"/>
          </p:nvPr>
        </p:nvSpPr>
        <p:spPr>
          <a:xfrm>
            <a:off x="6487455"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D5D5D"/>
              </a:buClr>
              <a:buSzPts val="2100"/>
              <a:buFont typeface="Arial"/>
              <a:buNone/>
              <a:defRPr sz="1400" b="0" i="0" u="none" strike="noStrike" cap="none">
                <a:solidFill>
                  <a:srgbClr val="5D5D5D"/>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35" name="Shape 135"/>
          <p:cNvPicPr preferRelativeResize="0"/>
          <p:nvPr/>
        </p:nvPicPr>
        <p:blipFill rotWithShape="1">
          <a:blip r:embed="rId2">
            <a:alphaModFix/>
          </a:blip>
          <a:srcRect/>
          <a:stretch/>
        </p:blipFill>
        <p:spPr>
          <a:xfrm>
            <a:off x="0" y="0"/>
            <a:ext cx="3678900" cy="5143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2 Data - Neutral - Dark">
  <p:cSld name="22 Data - Neutral - Dark">
    <p:bg>
      <p:bgPr>
        <a:solidFill>
          <a:srgbClr val="323B44"/>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000500" y="1376575"/>
            <a:ext cx="4286100" cy="12117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5797B7"/>
              </a:buClr>
              <a:buSzPts val="1100"/>
              <a:buFont typeface="Hind"/>
              <a:buNone/>
              <a:defRPr sz="8300" b="0" i="0" u="none" strike="noStrike" cap="none">
                <a:solidFill>
                  <a:srgbClr val="5797B7"/>
                </a:solidFill>
                <a:latin typeface="Hind"/>
                <a:ea typeface="Hind"/>
                <a:cs typeface="Hind"/>
                <a:sym typeface="Hind"/>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38" name="Shape 138"/>
          <p:cNvSpPr txBox="1">
            <a:spLocks noGrp="1"/>
          </p:cNvSpPr>
          <p:nvPr>
            <p:ph type="body" idx="1"/>
          </p:nvPr>
        </p:nvSpPr>
        <p:spPr>
          <a:xfrm>
            <a:off x="4023360" y="2431256"/>
            <a:ext cx="4286100" cy="339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20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2"/>
          </p:nvPr>
        </p:nvSpPr>
        <p:spPr>
          <a:xfrm>
            <a:off x="4023360"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797B7"/>
              </a:buClr>
              <a:buSzPts val="2100"/>
              <a:buFont typeface="Arial"/>
              <a:buNone/>
              <a:defRPr sz="4100" b="0" i="0" u="none" strike="noStrike" cap="none">
                <a:solidFill>
                  <a:srgbClr val="5797B7"/>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3"/>
          </p:nvPr>
        </p:nvSpPr>
        <p:spPr>
          <a:xfrm>
            <a:off x="4023360"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4"/>
          </p:nvPr>
        </p:nvSpPr>
        <p:spPr>
          <a:xfrm>
            <a:off x="6487455"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5797B7"/>
              </a:buClr>
              <a:buSzPts val="2100"/>
              <a:buFont typeface="Arial"/>
              <a:buNone/>
              <a:defRPr sz="4100" b="0" i="0" u="none" strike="noStrike" cap="none">
                <a:solidFill>
                  <a:srgbClr val="5797B7"/>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5"/>
          </p:nvPr>
        </p:nvSpPr>
        <p:spPr>
          <a:xfrm>
            <a:off x="6487455"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43" name="Shape 143"/>
          <p:cNvPicPr preferRelativeResize="0"/>
          <p:nvPr/>
        </p:nvPicPr>
        <p:blipFill rotWithShape="1">
          <a:blip r:embed="rId2">
            <a:alphaModFix/>
          </a:blip>
          <a:srcRect/>
          <a:stretch/>
        </p:blipFill>
        <p:spPr>
          <a:xfrm>
            <a:off x="0" y="0"/>
            <a:ext cx="3678900" cy="5143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3 Data - Positive - Dark">
  <p:cSld name="23 Data - Positive - Dark">
    <p:bg>
      <p:bgPr>
        <a:solidFill>
          <a:srgbClr val="323B44"/>
        </a:solid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000500" y="1376575"/>
            <a:ext cx="4286100" cy="12117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00B07E"/>
              </a:buClr>
              <a:buSzPts val="1100"/>
              <a:buFont typeface="Hind"/>
              <a:buNone/>
              <a:defRPr sz="8300" b="0" i="0" u="none" strike="noStrike" cap="none">
                <a:solidFill>
                  <a:srgbClr val="00B07E"/>
                </a:solidFill>
                <a:latin typeface="Hind"/>
                <a:ea typeface="Hind"/>
                <a:cs typeface="Hind"/>
                <a:sym typeface="Hind"/>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46" name="Shape 146"/>
          <p:cNvSpPr txBox="1">
            <a:spLocks noGrp="1"/>
          </p:cNvSpPr>
          <p:nvPr>
            <p:ph type="body" idx="1"/>
          </p:nvPr>
        </p:nvSpPr>
        <p:spPr>
          <a:xfrm>
            <a:off x="4023360" y="2431256"/>
            <a:ext cx="4286100" cy="339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20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2"/>
          </p:nvPr>
        </p:nvSpPr>
        <p:spPr>
          <a:xfrm>
            <a:off x="4023360"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00B07E"/>
              </a:buClr>
              <a:buSzPts val="2100"/>
              <a:buFont typeface="Arial"/>
              <a:buNone/>
              <a:defRPr sz="4100" b="0" i="0" u="none" strike="noStrike" cap="none">
                <a:solidFill>
                  <a:srgbClr val="00B07E"/>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3"/>
          </p:nvPr>
        </p:nvSpPr>
        <p:spPr>
          <a:xfrm>
            <a:off x="4023360"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4"/>
          </p:nvPr>
        </p:nvSpPr>
        <p:spPr>
          <a:xfrm>
            <a:off x="6487455"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00B07E"/>
              </a:buClr>
              <a:buSzPts val="2100"/>
              <a:buFont typeface="Arial"/>
              <a:buNone/>
              <a:defRPr sz="4100" b="0" i="0" u="none" strike="noStrike" cap="none">
                <a:solidFill>
                  <a:srgbClr val="00B07E"/>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5"/>
          </p:nvPr>
        </p:nvSpPr>
        <p:spPr>
          <a:xfrm>
            <a:off x="6487455"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1" name="Shape 151"/>
          <p:cNvPicPr preferRelativeResize="0"/>
          <p:nvPr/>
        </p:nvPicPr>
        <p:blipFill rotWithShape="1">
          <a:blip r:embed="rId2">
            <a:alphaModFix/>
          </a:blip>
          <a:srcRect/>
          <a:stretch/>
        </p:blipFill>
        <p:spPr>
          <a:xfrm>
            <a:off x="0" y="0"/>
            <a:ext cx="3678900" cy="5143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4 Data - Negative - Dark">
  <p:cSld name="24 Data - Negative - Dark">
    <p:bg>
      <p:bgPr>
        <a:solidFill>
          <a:srgbClr val="323B44"/>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000500" y="1376575"/>
            <a:ext cx="4286100" cy="12117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E54C4C"/>
              </a:buClr>
              <a:buSzPts val="1100"/>
              <a:buFont typeface="Hind"/>
              <a:buNone/>
              <a:defRPr sz="8300" b="0" i="0" u="none" strike="noStrike" cap="none">
                <a:solidFill>
                  <a:srgbClr val="E54C4C"/>
                </a:solidFill>
                <a:latin typeface="Hind"/>
                <a:ea typeface="Hind"/>
                <a:cs typeface="Hind"/>
                <a:sym typeface="Hind"/>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54" name="Shape 154"/>
          <p:cNvSpPr txBox="1">
            <a:spLocks noGrp="1"/>
          </p:cNvSpPr>
          <p:nvPr>
            <p:ph type="body" idx="1"/>
          </p:nvPr>
        </p:nvSpPr>
        <p:spPr>
          <a:xfrm>
            <a:off x="4023360" y="2431256"/>
            <a:ext cx="4286100" cy="339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20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body" idx="2"/>
          </p:nvPr>
        </p:nvSpPr>
        <p:spPr>
          <a:xfrm>
            <a:off x="4023360"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E54C4C"/>
              </a:buClr>
              <a:buSzPts val="2100"/>
              <a:buFont typeface="Arial"/>
              <a:buNone/>
              <a:defRPr sz="4100" b="0" i="0" u="none" strike="noStrike" cap="none">
                <a:solidFill>
                  <a:srgbClr val="E54C4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body" idx="3"/>
          </p:nvPr>
        </p:nvSpPr>
        <p:spPr>
          <a:xfrm>
            <a:off x="4023360"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body" idx="4"/>
          </p:nvPr>
        </p:nvSpPr>
        <p:spPr>
          <a:xfrm>
            <a:off x="6487455" y="3144732"/>
            <a:ext cx="2061000" cy="6456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E54C4C"/>
              </a:buClr>
              <a:buSzPts val="2100"/>
              <a:buFont typeface="Arial"/>
              <a:buNone/>
              <a:defRPr sz="4100" b="0" i="0" u="none" strike="noStrike" cap="none">
                <a:solidFill>
                  <a:srgbClr val="E54C4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5"/>
          </p:nvPr>
        </p:nvSpPr>
        <p:spPr>
          <a:xfrm>
            <a:off x="6487455" y="3629167"/>
            <a:ext cx="2204700" cy="2562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DCDCDC"/>
              </a:buClr>
              <a:buSzPts val="2100"/>
              <a:buFont typeface="Arial"/>
              <a:buNone/>
              <a:defRPr sz="14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59" name="Shape 159"/>
          <p:cNvPicPr preferRelativeResize="0"/>
          <p:nvPr/>
        </p:nvPicPr>
        <p:blipFill rotWithShape="1">
          <a:blip r:embed="rId2">
            <a:alphaModFix/>
          </a:blip>
          <a:srcRect/>
          <a:stretch/>
        </p:blipFill>
        <p:spPr>
          <a:xfrm>
            <a:off x="0" y="0"/>
            <a:ext cx="3678900" cy="51435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Shape 162"/>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63" name="Shape 16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4 Title Card - Dark v2">
  <p:cSld name="04 Title Card - Dark v2">
    <p:bg>
      <p:bgPr>
        <a:solidFill>
          <a:srgbClr val="323B44"/>
        </a:solidFill>
        <a:effectLst/>
      </p:bgPr>
    </p:bg>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a:stretch/>
        </p:blipFill>
        <p:spPr>
          <a:xfrm>
            <a:off x="0" y="0"/>
            <a:ext cx="9144000" cy="5143800"/>
          </a:xfrm>
          <a:prstGeom prst="rect">
            <a:avLst/>
          </a:prstGeom>
          <a:noFill/>
          <a:ln>
            <a:noFill/>
          </a:ln>
        </p:spPr>
      </p:pic>
      <p:sp>
        <p:nvSpPr>
          <p:cNvPr id="23" name="Shape 23"/>
          <p:cNvSpPr txBox="1">
            <a:spLocks noGrp="1"/>
          </p:cNvSpPr>
          <p:nvPr>
            <p:ph type="ctrTitle"/>
          </p:nvPr>
        </p:nvSpPr>
        <p:spPr>
          <a:xfrm>
            <a:off x="1937386" y="948399"/>
            <a:ext cx="6063600" cy="17907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rgbClr val="DCDCDC"/>
              </a:buClr>
              <a:buSzPts val="1100"/>
              <a:buFont typeface="Montserrat"/>
              <a:buNone/>
              <a:defRPr sz="4100" b="0" i="0" u="none" strike="noStrike" cap="none">
                <a:solidFill>
                  <a:srgbClr val="DCDCDC"/>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24" name="Shape 24"/>
          <p:cNvSpPr txBox="1">
            <a:spLocks noGrp="1"/>
          </p:cNvSpPr>
          <p:nvPr>
            <p:ph type="subTitle" idx="1"/>
          </p:nvPr>
        </p:nvSpPr>
        <p:spPr>
          <a:xfrm>
            <a:off x="1937385" y="2816750"/>
            <a:ext cx="6063600" cy="11289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800"/>
              </a:spcBef>
              <a:spcAft>
                <a:spcPts val="0"/>
              </a:spcAft>
              <a:buClr>
                <a:srgbClr val="DCDCDC"/>
              </a:buClr>
              <a:buSzPts val="2100"/>
              <a:buFont typeface="Arial"/>
              <a:buNone/>
              <a:defRPr sz="2100" b="0" i="0" u="none" strike="noStrike" cap="none">
                <a:solidFill>
                  <a:srgbClr val="DCDCDC"/>
                </a:solidFill>
                <a:latin typeface="Hind"/>
                <a:ea typeface="Hind"/>
                <a:cs typeface="Hind"/>
                <a:sym typeface="Hind"/>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25" name="Shape 25"/>
          <p:cNvPicPr preferRelativeResize="0"/>
          <p:nvPr/>
        </p:nvPicPr>
        <p:blipFill rotWithShape="1">
          <a:blip r:embed="rId3">
            <a:alphaModFix/>
          </a:blip>
          <a:srcRect/>
          <a:stretch/>
        </p:blipFill>
        <p:spPr>
          <a:xfrm>
            <a:off x="8071119" y="4820977"/>
            <a:ext cx="952500" cy="159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 Content Without Image - Light">
  <p:cSld name="17 Content Without Image - Light">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a:stretch/>
        </p:blipFill>
        <p:spPr>
          <a:xfrm>
            <a:off x="0" y="4493419"/>
            <a:ext cx="9144000" cy="650100"/>
          </a:xfrm>
          <a:prstGeom prst="rect">
            <a:avLst/>
          </a:prstGeom>
          <a:noFill/>
          <a:ln>
            <a:noFill/>
          </a:ln>
        </p:spPr>
      </p:pic>
      <p:sp>
        <p:nvSpPr>
          <p:cNvPr id="28" name="Shape 28"/>
          <p:cNvSpPr txBox="1">
            <a:spLocks noGrp="1"/>
          </p:cNvSpPr>
          <p:nvPr>
            <p:ph type="title"/>
          </p:nvPr>
        </p:nvSpPr>
        <p:spPr>
          <a:xfrm>
            <a:off x="470491" y="340823"/>
            <a:ext cx="8245500" cy="4641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rgbClr val="E95F26"/>
              </a:buClr>
              <a:buSzPts val="1100"/>
              <a:buFont typeface="Montserrat"/>
              <a:buNone/>
              <a:defRPr sz="2900" b="0" i="0" u="none" strike="noStrike" cap="none">
                <a:solidFill>
                  <a:srgbClr val="E95F26"/>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29" name="Shape 29"/>
          <p:cNvSpPr txBox="1">
            <a:spLocks noGrp="1"/>
          </p:cNvSpPr>
          <p:nvPr>
            <p:ph type="body" idx="1"/>
          </p:nvPr>
        </p:nvSpPr>
        <p:spPr>
          <a:xfrm>
            <a:off x="470491" y="982981"/>
            <a:ext cx="8245500" cy="37110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E95F26"/>
              </a:buClr>
              <a:buSzPts val="2100"/>
              <a:buFont typeface="Arial"/>
              <a:buNone/>
              <a:defRPr sz="1800" b="0" i="0" u="none" strike="noStrike" cap="none">
                <a:solidFill>
                  <a:srgbClr val="5D5D5D"/>
                </a:solidFill>
                <a:latin typeface="Hind"/>
                <a:ea typeface="Hind"/>
                <a:cs typeface="Hind"/>
                <a:sym typeface="Hind"/>
              </a:defRPr>
            </a:lvl1pPr>
            <a:lvl2pPr marL="914400" marR="0" lvl="1" indent="-228600" algn="l" rtl="0">
              <a:lnSpc>
                <a:spcPct val="90000"/>
              </a:lnSpc>
              <a:spcBef>
                <a:spcPts val="400"/>
              </a:spcBef>
              <a:spcAft>
                <a:spcPts val="0"/>
              </a:spcAft>
              <a:buClr>
                <a:srgbClr val="E95F26"/>
              </a:buClr>
              <a:buSzPts val="1800"/>
              <a:buFont typeface="Arial"/>
              <a:buNone/>
              <a:defRPr sz="1500" b="0" i="0" u="none" strike="noStrike" cap="none">
                <a:solidFill>
                  <a:srgbClr val="5D5D5D"/>
                </a:solidFill>
                <a:latin typeface="Hind"/>
                <a:ea typeface="Hind"/>
                <a:cs typeface="Hind"/>
                <a:sym typeface="Hind"/>
              </a:defRPr>
            </a:lvl2pPr>
            <a:lvl3pPr marL="1371600" marR="0" lvl="2" indent="-228600" algn="l" rtl="0">
              <a:lnSpc>
                <a:spcPct val="90000"/>
              </a:lnSpc>
              <a:spcBef>
                <a:spcPts val="400"/>
              </a:spcBef>
              <a:spcAft>
                <a:spcPts val="0"/>
              </a:spcAft>
              <a:buClr>
                <a:srgbClr val="E95F26"/>
              </a:buClr>
              <a:buSzPts val="1500"/>
              <a:buFont typeface="Arial"/>
              <a:buNone/>
              <a:defRPr sz="1400" b="0" i="0" u="none" strike="noStrike" cap="none">
                <a:solidFill>
                  <a:srgbClr val="5D5D5D"/>
                </a:solidFill>
                <a:latin typeface="Hind"/>
                <a:ea typeface="Hind"/>
                <a:cs typeface="Hind"/>
                <a:sym typeface="Hind"/>
              </a:defRPr>
            </a:lvl3pPr>
            <a:lvl4pPr marL="1828800" marR="0" lvl="3" indent="-228600" algn="l" rtl="0">
              <a:lnSpc>
                <a:spcPct val="90000"/>
              </a:lnSpc>
              <a:spcBef>
                <a:spcPts val="400"/>
              </a:spcBef>
              <a:spcAft>
                <a:spcPts val="0"/>
              </a:spcAft>
              <a:buClr>
                <a:srgbClr val="E95F26"/>
              </a:buClr>
              <a:buSzPts val="1400"/>
              <a:buFont typeface="Arial"/>
              <a:buNone/>
              <a:defRPr sz="1200" b="0" i="0" u="none" strike="noStrike" cap="none">
                <a:solidFill>
                  <a:srgbClr val="5D5D5D"/>
                </a:solidFill>
                <a:latin typeface="Hind"/>
                <a:ea typeface="Hind"/>
                <a:cs typeface="Hind"/>
                <a:sym typeface="Hind"/>
              </a:defRPr>
            </a:lvl4pPr>
            <a:lvl5pPr marL="2286000" marR="0" lvl="4" indent="-228600" algn="l" rtl="0">
              <a:lnSpc>
                <a:spcPct val="90000"/>
              </a:lnSpc>
              <a:spcBef>
                <a:spcPts val="400"/>
              </a:spcBef>
              <a:spcAft>
                <a:spcPts val="0"/>
              </a:spcAft>
              <a:buClr>
                <a:srgbClr val="E95F26"/>
              </a:buClr>
              <a:buSzPts val="1400"/>
              <a:buFont typeface="Arial"/>
              <a:buNone/>
              <a:defRPr sz="1200" b="0" i="0" u="none" strike="noStrike" cap="none">
                <a:solidFill>
                  <a:srgbClr val="5D5D5D"/>
                </a:solidFill>
                <a:latin typeface="Hind"/>
                <a:ea typeface="Hind"/>
                <a:cs typeface="Hind"/>
                <a:sym typeface="Hind"/>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0" name="Shape 30"/>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 Title Card - Light">
  <p:cSld name="01 Title Card - Light">
    <p:spTree>
      <p:nvGrpSpPr>
        <p:cNvPr id="1" name="Shape 31"/>
        <p:cNvGrpSpPr/>
        <p:nvPr/>
      </p:nvGrpSpPr>
      <p:grpSpPr>
        <a:xfrm>
          <a:off x="0" y="0"/>
          <a:ext cx="0" cy="0"/>
          <a:chOff x="0" y="0"/>
          <a:chExt cx="0" cy="0"/>
        </a:xfrm>
      </p:grpSpPr>
      <p:pic>
        <p:nvPicPr>
          <p:cNvPr id="32" name="Shape 32"/>
          <p:cNvPicPr preferRelativeResize="0"/>
          <p:nvPr/>
        </p:nvPicPr>
        <p:blipFill rotWithShape="1">
          <a:blip r:embed="rId2">
            <a:alphaModFix/>
          </a:blip>
          <a:srcRect/>
          <a:stretch/>
        </p:blipFill>
        <p:spPr>
          <a:xfrm>
            <a:off x="0" y="0"/>
            <a:ext cx="2113800" cy="5143500"/>
          </a:xfrm>
          <a:prstGeom prst="rect">
            <a:avLst/>
          </a:prstGeom>
          <a:noFill/>
          <a:ln>
            <a:noFill/>
          </a:ln>
        </p:spPr>
      </p:pic>
      <p:sp>
        <p:nvSpPr>
          <p:cNvPr id="33" name="Shape 33"/>
          <p:cNvSpPr txBox="1">
            <a:spLocks noGrp="1"/>
          </p:cNvSpPr>
          <p:nvPr>
            <p:ph type="ctrTitle"/>
          </p:nvPr>
        </p:nvSpPr>
        <p:spPr>
          <a:xfrm>
            <a:off x="1937386" y="948399"/>
            <a:ext cx="6063600" cy="17907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rgbClr val="5D5D5D"/>
              </a:buClr>
              <a:buSzPts val="1100"/>
              <a:buFont typeface="Montserrat"/>
              <a:buNone/>
              <a:defRPr sz="4100" b="0" i="0" u="none" strike="noStrike" cap="none">
                <a:solidFill>
                  <a:srgbClr val="5D5D5D"/>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34" name="Shape 34"/>
          <p:cNvSpPr txBox="1">
            <a:spLocks noGrp="1"/>
          </p:cNvSpPr>
          <p:nvPr>
            <p:ph type="subTitle" idx="1"/>
          </p:nvPr>
        </p:nvSpPr>
        <p:spPr>
          <a:xfrm>
            <a:off x="1937385" y="2816750"/>
            <a:ext cx="6063600" cy="11289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800"/>
              </a:spcBef>
              <a:spcAft>
                <a:spcPts val="0"/>
              </a:spcAft>
              <a:buClr>
                <a:srgbClr val="5D5D5D"/>
              </a:buClr>
              <a:buSzPts val="2100"/>
              <a:buFont typeface="Arial"/>
              <a:buNone/>
              <a:defRPr sz="2100" b="0" i="0" u="none" strike="noStrike" cap="none">
                <a:solidFill>
                  <a:srgbClr val="5D5D5D"/>
                </a:solidFill>
                <a:latin typeface="Hind"/>
                <a:ea typeface="Hind"/>
                <a:cs typeface="Hind"/>
                <a:sym typeface="Hind"/>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35" name="Shape 35"/>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2 Title Card - Light v2">
  <p:cSld name="02 Title Card - Light v2">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2">
            <a:alphaModFix/>
          </a:blip>
          <a:srcRect/>
          <a:stretch/>
        </p:blipFill>
        <p:spPr>
          <a:xfrm>
            <a:off x="0" y="0"/>
            <a:ext cx="2113800" cy="5143500"/>
          </a:xfrm>
          <a:prstGeom prst="rect">
            <a:avLst/>
          </a:prstGeom>
          <a:noFill/>
          <a:ln>
            <a:noFill/>
          </a:ln>
        </p:spPr>
      </p:pic>
      <p:sp>
        <p:nvSpPr>
          <p:cNvPr id="38" name="Shape 38"/>
          <p:cNvSpPr txBox="1">
            <a:spLocks noGrp="1"/>
          </p:cNvSpPr>
          <p:nvPr>
            <p:ph type="ctrTitle"/>
          </p:nvPr>
        </p:nvSpPr>
        <p:spPr>
          <a:xfrm>
            <a:off x="1937386" y="948399"/>
            <a:ext cx="6063600" cy="17907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rgbClr val="5D5D5D"/>
              </a:buClr>
              <a:buSzPts val="1100"/>
              <a:buFont typeface="Montserrat"/>
              <a:buNone/>
              <a:defRPr sz="4100" b="0" i="0" u="none" strike="noStrike" cap="none">
                <a:solidFill>
                  <a:srgbClr val="5D5D5D"/>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39" name="Shape 39"/>
          <p:cNvSpPr txBox="1">
            <a:spLocks noGrp="1"/>
          </p:cNvSpPr>
          <p:nvPr>
            <p:ph type="subTitle" idx="1"/>
          </p:nvPr>
        </p:nvSpPr>
        <p:spPr>
          <a:xfrm>
            <a:off x="1937385" y="2816750"/>
            <a:ext cx="6063600" cy="11289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800"/>
              </a:spcBef>
              <a:spcAft>
                <a:spcPts val="0"/>
              </a:spcAft>
              <a:buClr>
                <a:srgbClr val="5D5D5D"/>
              </a:buClr>
              <a:buSzPts val="2100"/>
              <a:buFont typeface="Arial"/>
              <a:buNone/>
              <a:defRPr sz="2100" b="0" i="0" u="none" strike="noStrike" cap="none">
                <a:solidFill>
                  <a:srgbClr val="5D5D5D"/>
                </a:solidFill>
                <a:latin typeface="Hind"/>
                <a:ea typeface="Hind"/>
                <a:cs typeface="Hind"/>
                <a:sym typeface="Hind"/>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40" name="Shape 40"/>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5 Section Card - Light v2">
  <p:cSld name="05 Section Card - Light v2">
    <p:spTree>
      <p:nvGrpSpPr>
        <p:cNvPr id="1" name="Shape 41"/>
        <p:cNvGrpSpPr/>
        <p:nvPr/>
      </p:nvGrpSpPr>
      <p:grpSpPr>
        <a:xfrm>
          <a:off x="0" y="0"/>
          <a:ext cx="0" cy="0"/>
          <a:chOff x="0" y="0"/>
          <a:chExt cx="0" cy="0"/>
        </a:xfrm>
      </p:grpSpPr>
      <p:pic>
        <p:nvPicPr>
          <p:cNvPr id="42" name="Shape 42"/>
          <p:cNvPicPr preferRelativeResize="0"/>
          <p:nvPr/>
        </p:nvPicPr>
        <p:blipFill rotWithShape="1">
          <a:blip r:embed="rId2">
            <a:alphaModFix/>
          </a:blip>
          <a:srcRect/>
          <a:stretch/>
        </p:blipFill>
        <p:spPr>
          <a:xfrm>
            <a:off x="0" y="4380500"/>
            <a:ext cx="9144000" cy="762900"/>
          </a:xfrm>
          <a:prstGeom prst="rect">
            <a:avLst/>
          </a:prstGeom>
          <a:noFill/>
          <a:ln>
            <a:noFill/>
          </a:ln>
        </p:spPr>
      </p:pic>
      <p:sp>
        <p:nvSpPr>
          <p:cNvPr id="43" name="Shape 43"/>
          <p:cNvSpPr txBox="1">
            <a:spLocks noGrp="1"/>
          </p:cNvSpPr>
          <p:nvPr>
            <p:ph type="ctrTitle"/>
          </p:nvPr>
        </p:nvSpPr>
        <p:spPr>
          <a:xfrm>
            <a:off x="1143001" y="948399"/>
            <a:ext cx="6858000" cy="17907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rgbClr val="5D5D5D"/>
              </a:buClr>
              <a:buSzPts val="1100"/>
              <a:buFont typeface="Montserrat"/>
              <a:buNone/>
              <a:defRPr sz="4100" b="0" i="0" u="none" strike="noStrike" cap="none">
                <a:solidFill>
                  <a:srgbClr val="5D5D5D"/>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4" name="Shape 44"/>
          <p:cNvSpPr txBox="1">
            <a:spLocks noGrp="1"/>
          </p:cNvSpPr>
          <p:nvPr>
            <p:ph type="subTitle" idx="1"/>
          </p:nvPr>
        </p:nvSpPr>
        <p:spPr>
          <a:xfrm>
            <a:off x="1143001" y="2809130"/>
            <a:ext cx="6858000" cy="1128900"/>
          </a:xfrm>
          <a:prstGeom prst="rect">
            <a:avLst/>
          </a:prstGeom>
          <a:noFill/>
          <a:ln>
            <a:noFill/>
          </a:ln>
        </p:spPr>
        <p:txBody>
          <a:bodyPr spcFirstLastPara="1" wrap="square" lIns="68575" tIns="68575" rIns="68575" bIns="68575" anchor="t" anchorCtr="0"/>
          <a:lstStyle>
            <a:lvl1pPr marL="0" marR="0" lvl="0" indent="0" algn="ctr" rtl="0">
              <a:lnSpc>
                <a:spcPct val="90000"/>
              </a:lnSpc>
              <a:spcBef>
                <a:spcPts val="800"/>
              </a:spcBef>
              <a:spcAft>
                <a:spcPts val="0"/>
              </a:spcAft>
              <a:buClr>
                <a:srgbClr val="5D5D5D"/>
              </a:buClr>
              <a:buSzPts val="2100"/>
              <a:buFont typeface="Arial"/>
              <a:buNone/>
              <a:defRPr sz="2100" b="0" i="0" u="none" strike="noStrike" cap="none">
                <a:solidFill>
                  <a:srgbClr val="5D5D5D"/>
                </a:solidFill>
                <a:latin typeface="Hind"/>
                <a:ea typeface="Hind"/>
                <a:cs typeface="Hind"/>
                <a:sym typeface="Hind"/>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45" name="Shape 45"/>
          <p:cNvPicPr preferRelativeResize="0"/>
          <p:nvPr/>
        </p:nvPicPr>
        <p:blipFill rotWithShape="1">
          <a:blip r:embed="rId3">
            <a:alphaModFix/>
          </a:blip>
          <a:srcRect/>
          <a:stretch/>
        </p:blipFill>
        <p:spPr>
          <a:xfrm>
            <a:off x="8000999" y="4831886"/>
            <a:ext cx="996600" cy="16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6 Section Card - Dark v2">
  <p:cSld name="06 Section Card - Dark v2">
    <p:bg>
      <p:bgPr>
        <a:solidFill>
          <a:srgbClr val="323B44"/>
        </a:solidFill>
        <a:effectLst/>
      </p:bgPr>
    </p:bg>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1" y="0"/>
            <a:ext cx="9143400" cy="5143500"/>
          </a:xfrm>
          <a:prstGeom prst="rect">
            <a:avLst/>
          </a:prstGeom>
          <a:noFill/>
          <a:ln>
            <a:noFill/>
          </a:ln>
        </p:spPr>
      </p:pic>
      <p:sp>
        <p:nvSpPr>
          <p:cNvPr id="48" name="Shape 48"/>
          <p:cNvSpPr txBox="1">
            <a:spLocks noGrp="1"/>
          </p:cNvSpPr>
          <p:nvPr>
            <p:ph type="ctrTitle"/>
          </p:nvPr>
        </p:nvSpPr>
        <p:spPr>
          <a:xfrm>
            <a:off x="1143001" y="948399"/>
            <a:ext cx="6858000" cy="17907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rgbClr val="DCDCDC"/>
              </a:buClr>
              <a:buSzPts val="1100"/>
              <a:buFont typeface="Montserrat"/>
              <a:buNone/>
              <a:defRPr sz="4100" b="0" i="0" u="none" strike="noStrike" cap="none">
                <a:solidFill>
                  <a:srgbClr val="DCDCDC"/>
                </a:solidFill>
                <a:latin typeface="Montserrat"/>
                <a:ea typeface="Montserrat"/>
                <a:cs typeface="Montserrat"/>
                <a:sym typeface="Montserrat"/>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9" name="Shape 49"/>
          <p:cNvSpPr txBox="1">
            <a:spLocks noGrp="1"/>
          </p:cNvSpPr>
          <p:nvPr>
            <p:ph type="subTitle" idx="1"/>
          </p:nvPr>
        </p:nvSpPr>
        <p:spPr>
          <a:xfrm>
            <a:off x="1143001" y="2809130"/>
            <a:ext cx="6858000" cy="1128900"/>
          </a:xfrm>
          <a:prstGeom prst="rect">
            <a:avLst/>
          </a:prstGeom>
          <a:noFill/>
          <a:ln>
            <a:noFill/>
          </a:ln>
        </p:spPr>
        <p:txBody>
          <a:bodyPr spcFirstLastPara="1" wrap="square" lIns="68575" tIns="68575" rIns="68575" bIns="68575" anchor="t" anchorCtr="0"/>
          <a:lstStyle>
            <a:lvl1pPr marL="0" marR="0" lvl="0" indent="0" algn="ctr" rtl="0">
              <a:lnSpc>
                <a:spcPct val="90000"/>
              </a:lnSpc>
              <a:spcBef>
                <a:spcPts val="800"/>
              </a:spcBef>
              <a:spcAft>
                <a:spcPts val="0"/>
              </a:spcAft>
              <a:buClr>
                <a:srgbClr val="DCDCDC"/>
              </a:buClr>
              <a:buSzPts val="2100"/>
              <a:buFont typeface="Arial"/>
              <a:buNone/>
              <a:defRPr sz="2100" b="0" i="0" u="none" strike="noStrike" cap="none">
                <a:solidFill>
                  <a:srgbClr val="DCDCDC"/>
                </a:solidFill>
                <a:latin typeface="Hind"/>
                <a:ea typeface="Hind"/>
                <a:cs typeface="Hind"/>
                <a:sym typeface="Hind"/>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50" name="Shape 50"/>
          <p:cNvPicPr preferRelativeResize="0"/>
          <p:nvPr/>
        </p:nvPicPr>
        <p:blipFill rotWithShape="1">
          <a:blip r:embed="rId3">
            <a:alphaModFix/>
          </a:blip>
          <a:srcRect/>
          <a:stretch/>
        </p:blipFill>
        <p:spPr>
          <a:xfrm>
            <a:off x="8071119" y="4820977"/>
            <a:ext cx="952500" cy="159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7 Full Image With Highlight">
  <p:cSld name="07 Full Image With Highlight">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a:spLocks noGrp="1"/>
          </p:cNvSpPr>
          <p:nvPr>
            <p:ph type="pic" idx="2"/>
          </p:nvPr>
        </p:nvSpPr>
        <p:spPr>
          <a:xfrm>
            <a:off x="0" y="0"/>
            <a:ext cx="9144000" cy="51435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800"/>
              </a:spcBef>
              <a:spcAft>
                <a:spcPts val="0"/>
              </a:spcAft>
              <a:buClr>
                <a:srgbClr val="DCDCDC"/>
              </a:buClr>
              <a:buSzPts val="1100"/>
              <a:buFont typeface="Arial"/>
              <a:buNone/>
              <a:defRPr sz="1800" b="0" i="0" u="none" strike="noStrike" cap="none">
                <a:solidFill>
                  <a:srgbClr val="DCDCDC"/>
                </a:solidFill>
                <a:latin typeface="Hind"/>
                <a:ea typeface="Hind"/>
                <a:cs typeface="Hind"/>
                <a:sym typeface="Hind"/>
              </a:defRPr>
            </a:lvl1pPr>
            <a:lvl2pPr marL="520700" marR="0" lvl="1" indent="-1778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63600" marR="0" lvl="2" indent="-1714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6500" marR="0" lvl="3"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1549400" marR="0" lvl="4"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0" y="1866767"/>
            <a:ext cx="9144000" cy="1410000"/>
          </a:xfrm>
          <a:prstGeom prst="rect">
            <a:avLst/>
          </a:prstGeom>
          <a:solidFill>
            <a:srgbClr val="E95F26">
              <a:alpha val="89800"/>
            </a:srgbClr>
          </a:solidFill>
          <a:ln>
            <a:noFill/>
          </a:ln>
        </p:spPr>
        <p:txBody>
          <a:bodyPr spcFirstLastPara="1" wrap="square" lIns="68575" tIns="68575" rIns="68575" bIns="68575" anchor="ctr" anchorCtr="1"/>
          <a:lstStyle>
            <a:lvl1pPr marL="457200" marR="0" lvl="0" indent="-228600" algn="ctr" rtl="0">
              <a:lnSpc>
                <a:spcPct val="90000"/>
              </a:lnSpc>
              <a:spcBef>
                <a:spcPts val="800"/>
              </a:spcBef>
              <a:spcAft>
                <a:spcPts val="0"/>
              </a:spcAft>
              <a:buClr>
                <a:srgbClr val="DCDCDC"/>
              </a:buClr>
              <a:buSzPts val="2100"/>
              <a:buFont typeface="Arial"/>
              <a:buNone/>
              <a:defRPr sz="2700" b="0" i="0" u="none" strike="noStrike" cap="none">
                <a:solidFill>
                  <a:srgbClr val="DCDCDC"/>
                </a:solidFill>
                <a:latin typeface="Hind"/>
                <a:ea typeface="Hind"/>
                <a:cs typeface="Hind"/>
                <a:sym typeface="Hind"/>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7" name="Shape 7"/>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1937386" y="948399"/>
            <a:ext cx="6063600" cy="1790700"/>
          </a:xfrm>
          <a:prstGeom prst="rect">
            <a:avLst/>
          </a:prstGeom>
          <a:noFill/>
          <a:ln>
            <a:noFill/>
          </a:ln>
        </p:spPr>
        <p:txBody>
          <a:bodyPr spcFirstLastPara="1" wrap="square" lIns="68575" tIns="34275" rIns="68575" bIns="34275" anchor="b" anchorCtr="0">
            <a:noAutofit/>
          </a:bodyPr>
          <a:lstStyle/>
          <a:p>
            <a:pPr marL="0" lvl="0" indent="0" rtl="0">
              <a:spcBef>
                <a:spcPts val="0"/>
              </a:spcBef>
              <a:spcAft>
                <a:spcPts val="0"/>
              </a:spcAft>
              <a:buClr>
                <a:srgbClr val="000000"/>
              </a:buClr>
              <a:buSzPts val="1100"/>
              <a:buFont typeface="Arial"/>
              <a:buNone/>
            </a:pPr>
            <a:r>
              <a:rPr lang="en" sz="3000" dirty="0">
                <a:solidFill>
                  <a:srgbClr val="FFFFFF"/>
                </a:solidFill>
              </a:rPr>
              <a:t>Catching the SE</a:t>
            </a:r>
            <a:endParaRPr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What Doesn’t Work? - (</a:t>
            </a:r>
            <a:r>
              <a:rPr lang="en" sz="2400"/>
              <a:t>Harvesting Credentials)</a:t>
            </a:r>
            <a:r>
              <a:rPr lang="en"/>
              <a:t> </a:t>
            </a:r>
            <a:endParaRPr/>
          </a:p>
        </p:txBody>
      </p:sp>
      <p:pic>
        <p:nvPicPr>
          <p:cNvPr id="296" name="Shape 296"/>
          <p:cNvPicPr preferRelativeResize="0"/>
          <p:nvPr/>
        </p:nvPicPr>
        <p:blipFill rotWithShape="1">
          <a:blip r:embed="rId3">
            <a:alphaModFix/>
          </a:blip>
          <a:srcRect t="2107" b="2097"/>
          <a:stretch/>
        </p:blipFill>
        <p:spPr>
          <a:xfrm>
            <a:off x="871942" y="865325"/>
            <a:ext cx="7400116" cy="3820974"/>
          </a:xfrm>
          <a:prstGeom prst="rect">
            <a:avLst/>
          </a:prstGeom>
          <a:noFill/>
          <a:ln>
            <a:noFill/>
          </a:ln>
        </p:spPr>
      </p:pic>
    </p:spTree>
    <p:extLst>
      <p:ext uri="{BB962C8B-B14F-4D97-AF65-F5344CB8AC3E}">
        <p14:creationId xmlns:p14="http://schemas.microsoft.com/office/powerpoint/2010/main" val="187640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SMB IMG Tags to Harvest Creds!!</a:t>
            </a:r>
            <a:endParaRPr/>
          </a:p>
          <a:p>
            <a:pPr marL="0" lvl="0" indent="0" rtl="0">
              <a:spcBef>
                <a:spcPts val="0"/>
              </a:spcBef>
              <a:spcAft>
                <a:spcPts val="0"/>
              </a:spcAft>
              <a:buNone/>
            </a:pPr>
            <a:endParaRPr/>
          </a:p>
        </p:txBody>
      </p:sp>
      <p:sp>
        <p:nvSpPr>
          <p:cNvPr id="314" name="Shape 314"/>
          <p:cNvSpPr txBox="1">
            <a:spLocks noGrp="1"/>
          </p:cNvSpPr>
          <p:nvPr>
            <p:ph type="body" idx="1"/>
          </p:nvPr>
        </p:nvSpPr>
        <p:spPr>
          <a:xfrm>
            <a:off x="470500" y="982979"/>
            <a:ext cx="8245500" cy="13485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r>
              <a:rPr lang="en"/>
              <a:t>Include it on Phishing emails to capture creds,</a:t>
            </a:r>
            <a:endParaRPr/>
          </a:p>
          <a:p>
            <a:pPr marL="0" lvl="0" indent="0">
              <a:spcBef>
                <a:spcPts val="0"/>
              </a:spcBef>
              <a:spcAft>
                <a:spcPts val="0"/>
              </a:spcAft>
              <a:buNone/>
            </a:pPr>
            <a:r>
              <a:rPr lang="en"/>
              <a:t>Include it on Landing pages to capture creds,</a:t>
            </a:r>
            <a:endParaRPr/>
          </a:p>
          <a:p>
            <a:pPr marL="0" lvl="0" indent="0">
              <a:spcBef>
                <a:spcPts val="0"/>
              </a:spcBef>
              <a:spcAft>
                <a:spcPts val="0"/>
              </a:spcAft>
              <a:buNone/>
            </a:pPr>
            <a:r>
              <a:rPr lang="en"/>
              <a:t>Include it on Everything!!</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pic>
        <p:nvPicPr>
          <p:cNvPr id="315" name="Shape 315"/>
          <p:cNvPicPr preferRelativeResize="0"/>
          <p:nvPr/>
        </p:nvPicPr>
        <p:blipFill>
          <a:blip r:embed="rId3">
            <a:alphaModFix/>
          </a:blip>
          <a:stretch>
            <a:fillRect/>
          </a:stretch>
        </p:blipFill>
        <p:spPr>
          <a:xfrm>
            <a:off x="1111325" y="2331475"/>
            <a:ext cx="6963849" cy="2051975"/>
          </a:xfrm>
          <a:prstGeom prst="rect">
            <a:avLst/>
          </a:prstGeom>
          <a:noFill/>
          <a:ln>
            <a:noFill/>
          </a:ln>
        </p:spPr>
      </p:pic>
    </p:spTree>
    <p:extLst>
      <p:ext uri="{BB962C8B-B14F-4D97-AF65-F5344CB8AC3E}">
        <p14:creationId xmlns:p14="http://schemas.microsoft.com/office/powerpoint/2010/main" val="322391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1937386" y="948399"/>
            <a:ext cx="6063600" cy="1790700"/>
          </a:xfrm>
          <a:prstGeom prst="rect">
            <a:avLst/>
          </a:prstGeom>
          <a:noFill/>
          <a:ln>
            <a:noFill/>
          </a:ln>
        </p:spPr>
        <p:txBody>
          <a:bodyPr spcFirstLastPara="1" wrap="square" lIns="68575" tIns="34275" rIns="68575" bIns="34275" anchor="b" anchorCtr="0">
            <a:noAutofit/>
          </a:bodyPr>
          <a:lstStyle/>
          <a:p>
            <a:pPr marL="0" lvl="0" indent="0" rtl="0">
              <a:spcBef>
                <a:spcPts val="0"/>
              </a:spcBef>
              <a:spcAft>
                <a:spcPts val="0"/>
              </a:spcAft>
              <a:buClr>
                <a:srgbClr val="DCDCDC"/>
              </a:buClr>
              <a:buFont typeface="Montserrat"/>
              <a:buNone/>
            </a:pPr>
            <a:r>
              <a:rPr lang="en">
                <a:solidFill>
                  <a:srgbClr val="FFFFFF"/>
                </a:solidFill>
              </a:rPr>
              <a:t>Storytime!</a:t>
            </a:r>
            <a:endParaRPr>
              <a:solidFill>
                <a:srgbClr val="FFFFFF"/>
              </a:solidFill>
            </a:endParaRPr>
          </a:p>
        </p:txBody>
      </p:sp>
      <p:sp>
        <p:nvSpPr>
          <p:cNvPr id="196" name="Shape 196"/>
          <p:cNvSpPr txBox="1">
            <a:spLocks noGrp="1"/>
          </p:cNvSpPr>
          <p:nvPr>
            <p:ph type="subTitle" idx="1"/>
          </p:nvPr>
        </p:nvSpPr>
        <p:spPr>
          <a:xfrm>
            <a:off x="1937385" y="2816750"/>
            <a:ext cx="6063600" cy="1128900"/>
          </a:xfrm>
          <a:prstGeom prst="rect">
            <a:avLst/>
          </a:prstGeom>
        </p:spPr>
        <p:txBody>
          <a:bodyPr spcFirstLastPara="1" wrap="square" lIns="68575" tIns="68575" rIns="68575" bIns="68575" anchor="t" anchorCtr="0">
            <a:noAutofit/>
          </a:bodyPr>
          <a:lstStyle/>
          <a:p>
            <a:pPr marL="0" lvl="0" indent="0">
              <a:spcBef>
                <a:spcPts val="800"/>
              </a:spcBef>
              <a:spcAft>
                <a:spcPts val="0"/>
              </a:spcAft>
              <a:buNone/>
            </a:pPr>
            <a:r>
              <a:rPr lang="en" dirty="0">
                <a:solidFill>
                  <a:srgbClr val="FFFFFF"/>
                </a:solidFill>
              </a:rPr>
              <a:t>Catching Entry</a:t>
            </a:r>
            <a:endParaRPr dirty="0">
              <a:solidFill>
                <a:srgbClr val="FFFFFF"/>
              </a:solidFill>
            </a:endParaRPr>
          </a:p>
        </p:txBody>
      </p:sp>
    </p:spTree>
    <p:extLst>
      <p:ext uri="{BB962C8B-B14F-4D97-AF65-F5344CB8AC3E}">
        <p14:creationId xmlns:p14="http://schemas.microsoft.com/office/powerpoint/2010/main" val="280365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dirty="0"/>
              <a:t>How could they have caught me?</a:t>
            </a:r>
            <a:endParaRPr dirty="0"/>
          </a:p>
        </p:txBody>
      </p:sp>
      <p:pic>
        <p:nvPicPr>
          <p:cNvPr id="6" name="Picture 5">
            <a:extLst>
              <a:ext uri="{FF2B5EF4-FFF2-40B4-BE49-F238E27FC236}">
                <a16:creationId xmlns:a16="http://schemas.microsoft.com/office/drawing/2014/main" id="{AE534197-D50B-F642-87E4-11394FB78504}"/>
              </a:ext>
            </a:extLst>
          </p:cNvPr>
          <p:cNvPicPr/>
          <p:nvPr/>
        </p:nvPicPr>
        <p:blipFill rotWithShape="1">
          <a:blip r:embed="rId3"/>
          <a:srcRect l="1146" t="675" r="1136"/>
          <a:stretch/>
        </p:blipFill>
        <p:spPr bwMode="auto">
          <a:xfrm>
            <a:off x="2677721" y="1058780"/>
            <a:ext cx="3831040" cy="3773614"/>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110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EE5E-FFC4-9741-AF4F-917A2DAC842F}"/>
              </a:ext>
            </a:extLst>
          </p:cNvPr>
          <p:cNvSpPr>
            <a:spLocks noGrp="1"/>
          </p:cNvSpPr>
          <p:nvPr>
            <p:ph type="title"/>
          </p:nvPr>
        </p:nvSpPr>
        <p:spPr/>
        <p:txBody>
          <a:bodyPr/>
          <a:lstStyle/>
          <a:p>
            <a:r>
              <a:rPr lang="en-US" dirty="0"/>
              <a:t>Master of Disguise </a:t>
            </a:r>
          </a:p>
        </p:txBody>
      </p:sp>
      <p:pic>
        <p:nvPicPr>
          <p:cNvPr id="4" name="Picture 3">
            <a:extLst>
              <a:ext uri="{FF2B5EF4-FFF2-40B4-BE49-F238E27FC236}">
                <a16:creationId xmlns:a16="http://schemas.microsoft.com/office/drawing/2014/main" id="{C491B638-6895-4842-BD8C-11EDC767B062}"/>
              </a:ext>
            </a:extLst>
          </p:cNvPr>
          <p:cNvPicPr/>
          <p:nvPr/>
        </p:nvPicPr>
        <p:blipFill rotWithShape="1">
          <a:blip r:embed="rId2">
            <a:extLst>
              <a:ext uri="{28A0092B-C50C-407E-A947-70E740481C1C}">
                <a14:useLocalDpi xmlns:a14="http://schemas.microsoft.com/office/drawing/2010/main"/>
              </a:ext>
            </a:extLst>
          </a:blip>
          <a:srcRect/>
          <a:stretch/>
        </p:blipFill>
        <p:spPr bwMode="auto">
          <a:xfrm rot="16200000">
            <a:off x="4248377" y="1539551"/>
            <a:ext cx="3517825" cy="2597857"/>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026" name="Picture 4">
            <a:extLst>
              <a:ext uri="{FF2B5EF4-FFF2-40B4-BE49-F238E27FC236}">
                <a16:creationId xmlns:a16="http://schemas.microsoft.com/office/drawing/2014/main" id="{19C64254-2E8A-C040-AEF7-3B79E0B1A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04" t="10004" r="9804" b="10194"/>
          <a:stretch>
            <a:fillRect/>
          </a:stretch>
        </p:blipFill>
        <p:spPr bwMode="auto">
          <a:xfrm>
            <a:off x="2045369" y="6763084"/>
            <a:ext cx="4775200" cy="3111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6B1C1D0-FBFC-2848-AA40-D51463E30099}"/>
              </a:ext>
            </a:extLst>
          </p:cNvPr>
          <p:cNvPicPr/>
          <p:nvPr/>
        </p:nvPicPr>
        <p:blipFill rotWithShape="1">
          <a:blip r:embed="rId4">
            <a:extLst>
              <a:ext uri="{28A0092B-C50C-407E-A947-70E740481C1C}">
                <a14:useLocalDpi xmlns:a14="http://schemas.microsoft.com/office/drawing/2010/main" val="0"/>
              </a:ext>
            </a:extLst>
          </a:blip>
          <a:srcRect l="19430" t="33845" r="26171" b="14825"/>
          <a:stretch/>
        </p:blipFill>
        <p:spPr bwMode="auto">
          <a:xfrm rot="5400000">
            <a:off x="700701" y="1924906"/>
            <a:ext cx="3502058" cy="1811379"/>
          </a:xfrm>
          <a:prstGeom prst="rect">
            <a:avLst/>
          </a:prstGeom>
          <a:ln>
            <a:solidFill>
              <a:schemeClr val="tx1"/>
            </a:solid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CF0D710C-6755-D74B-9382-8848DA3B668E}"/>
              </a:ext>
            </a:extLst>
          </p:cNvPr>
          <p:cNvSpPr>
            <a:spLocks noChangeArrowheads="1"/>
          </p:cNvSpPr>
          <p:nvPr/>
        </p:nvSpPr>
        <p:spPr bwMode="auto">
          <a:xfrm>
            <a:off x="2045369" y="-1203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2F0D1361-D0DA-1A41-A484-4290CB0777FF}"/>
              </a:ext>
            </a:extLst>
          </p:cNvPr>
          <p:cNvSpPr>
            <a:spLocks noChangeArrowheads="1"/>
          </p:cNvSpPr>
          <p:nvPr/>
        </p:nvSpPr>
        <p:spPr bwMode="auto">
          <a:xfrm>
            <a:off x="2045369" y="63058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A5B07971-8E77-C94D-9CAE-47E4769A734A}"/>
              </a:ext>
            </a:extLst>
          </p:cNvPr>
          <p:cNvSpPr>
            <a:spLocks noChangeArrowheads="1"/>
          </p:cNvSpPr>
          <p:nvPr/>
        </p:nvSpPr>
        <p:spPr bwMode="auto">
          <a:xfrm>
            <a:off x="2045369" y="98745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3817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a:t>Questions? </a:t>
            </a:r>
            <a:br>
              <a:rPr lang="en"/>
            </a:br>
            <a:endParaRPr/>
          </a:p>
        </p:txBody>
      </p:sp>
      <p:sp>
        <p:nvSpPr>
          <p:cNvPr id="335" name="Shape 335"/>
          <p:cNvSpPr txBox="1">
            <a:spLocks noGrp="1"/>
          </p:cNvSpPr>
          <p:nvPr>
            <p:ph type="body" idx="1"/>
          </p:nvPr>
        </p:nvSpPr>
        <p:spPr>
          <a:xfrm>
            <a:off x="470491" y="982981"/>
            <a:ext cx="8245500" cy="3711000"/>
          </a:xfrm>
          <a:prstGeom prst="rect">
            <a:avLst/>
          </a:prstGeom>
        </p:spPr>
        <p:txBody>
          <a:bodyPr spcFirstLastPara="1" wrap="square" lIns="68575" tIns="68575" rIns="68575" bIns="68575" anchor="t" anchorCtr="0">
            <a:noAutofit/>
          </a:bodyPr>
          <a:lstStyle/>
          <a:p>
            <a:pPr marL="0" lvl="0" indent="0" rtl="0">
              <a:lnSpc>
                <a:spcPct val="100000"/>
              </a:lnSpc>
              <a:spcBef>
                <a:spcPts val="0"/>
              </a:spcBef>
              <a:spcAft>
                <a:spcPts val="0"/>
              </a:spcAft>
              <a:buClr>
                <a:schemeClr val="dk1"/>
              </a:buClr>
              <a:buSzPts val="1100"/>
              <a:buFont typeface="Arial"/>
              <a:buNone/>
            </a:pPr>
            <a:r>
              <a:rPr lang="en" sz="2800" b="1" dirty="0">
                <a:solidFill>
                  <a:srgbClr val="FFFFFF"/>
                </a:solidFill>
              </a:rPr>
              <a:t>Robert Stewart</a:t>
            </a:r>
            <a:endParaRPr sz="2800" b="1" dirty="0">
              <a:solidFill>
                <a:srgbClr val="FFFFFF"/>
              </a:solidFill>
            </a:endParaRPr>
          </a:p>
          <a:p>
            <a:pPr marL="0" lvl="0" indent="0" rtl="0">
              <a:lnSpc>
                <a:spcPct val="100000"/>
              </a:lnSpc>
              <a:spcBef>
                <a:spcPts val="0"/>
              </a:spcBef>
              <a:spcAft>
                <a:spcPts val="0"/>
              </a:spcAft>
              <a:buClr>
                <a:schemeClr val="dk1"/>
              </a:buClr>
              <a:buSzPts val="1100"/>
              <a:buFont typeface="Arial"/>
              <a:buNone/>
            </a:pPr>
            <a:r>
              <a:rPr lang="en" dirty="0">
                <a:solidFill>
                  <a:srgbClr val="FFFFFF"/>
                </a:solidFill>
              </a:rPr>
              <a:t>Robert_Stewart@Rapid7.com</a:t>
            </a:r>
            <a:endParaRPr dirty="0">
              <a:solidFill>
                <a:srgbClr val="FFFFFF"/>
              </a:solidFill>
            </a:endParaRPr>
          </a:p>
          <a:p>
            <a:pPr marL="0" lvl="0" indent="0">
              <a:spcBef>
                <a:spcPts val="0"/>
              </a:spcBef>
              <a:spcAft>
                <a:spcPts val="0"/>
              </a:spcAft>
              <a:buNone/>
            </a:pPr>
            <a:r>
              <a:rPr lang="en" dirty="0">
                <a:solidFill>
                  <a:srgbClr val="FFFFFF"/>
                </a:solidFill>
              </a:rPr>
              <a:t>Twitter: @</a:t>
            </a:r>
            <a:r>
              <a:rPr lang="en" dirty="0" err="1">
                <a:solidFill>
                  <a:srgbClr val="FFFFFF"/>
                </a:solidFill>
              </a:rPr>
              <a:t>RizzyRong</a:t>
            </a:r>
            <a:endParaRPr lang="en" dirty="0">
              <a:solidFill>
                <a:srgbClr val="FFFFFF"/>
              </a:solidFill>
            </a:endParaRPr>
          </a:p>
          <a:p>
            <a:pPr marL="0" lvl="0" indent="0">
              <a:spcBef>
                <a:spcPts val="0"/>
              </a:spcBef>
              <a:spcAft>
                <a:spcPts val="0"/>
              </a:spcAft>
              <a:buNone/>
            </a:pPr>
            <a:endParaRPr lang="en" dirty="0"/>
          </a:p>
          <a:p>
            <a:pPr marL="0" lvl="0" indent="0">
              <a:spcBef>
                <a:spcPts val="0"/>
              </a:spcBef>
              <a:spcAft>
                <a:spcPts val="0"/>
              </a:spcAft>
              <a:buNone/>
            </a:pPr>
            <a:r>
              <a:rPr lang="en" b="1" dirty="0">
                <a:solidFill>
                  <a:srgbClr val="FFFFFF"/>
                </a:solidFill>
              </a:rPr>
              <a:t>Mad </a:t>
            </a:r>
            <a:r>
              <a:rPr lang="en" b="1" dirty="0"/>
              <a:t>Props:</a:t>
            </a:r>
          </a:p>
          <a:p>
            <a:pPr marL="0" lvl="0" indent="0">
              <a:lnSpc>
                <a:spcPct val="100000"/>
              </a:lnSpc>
              <a:buClr>
                <a:schemeClr val="dk1"/>
              </a:buClr>
              <a:buSzPts val="1100"/>
              <a:buNone/>
            </a:pPr>
            <a:r>
              <a:rPr lang="en-US" dirty="0" err="1"/>
              <a:t>Émilie</a:t>
            </a:r>
            <a:r>
              <a:rPr lang="en-US" dirty="0"/>
              <a:t> St-Pierre - Twitter: @L4bF0x</a:t>
            </a:r>
            <a:endParaRPr lang="en-US" sz="2800" dirty="0"/>
          </a:p>
          <a:p>
            <a:pPr marL="0" lvl="0" indent="0">
              <a:spcBef>
                <a:spcPts val="0"/>
              </a:spcBef>
              <a:spcAft>
                <a:spcPts val="0"/>
              </a:spcAft>
              <a:buNone/>
            </a:pPr>
            <a:endParaRPr lang="en" dirty="0"/>
          </a:p>
          <a:p>
            <a:pPr marL="0" lvl="0" indent="0">
              <a:spcBef>
                <a:spcPts val="0"/>
              </a:spcBef>
              <a:spcAft>
                <a:spcPts val="0"/>
              </a:spcAft>
              <a:buNone/>
            </a:pPr>
            <a:r>
              <a:rPr lang="en" dirty="0"/>
              <a:t>Free Pretexts: https://</a:t>
            </a:r>
            <a:r>
              <a:rPr lang="en" dirty="0" err="1"/>
              <a:t>github.com</a:t>
            </a:r>
            <a:r>
              <a:rPr lang="en" dirty="0"/>
              <a:t>/L4bF0x/</a:t>
            </a:r>
            <a:r>
              <a:rPr lang="en" dirty="0" err="1"/>
              <a:t>PhishingPretexts</a:t>
            </a:r>
            <a:endParaRPr dirty="0"/>
          </a:p>
          <a:p>
            <a:pPr marL="0" lvl="0" indent="0" rtl="0">
              <a:spcBef>
                <a:spcPts val="0"/>
              </a:spcBef>
              <a:spcAft>
                <a:spcPts val="0"/>
              </a:spcAft>
              <a:buNone/>
            </a:pPr>
            <a:r>
              <a:rPr lang="en" dirty="0"/>
              <a:t>Slides: </a:t>
            </a:r>
            <a:r>
              <a:rPr lang="en" dirty="0">
                <a:solidFill>
                  <a:schemeClr val="lt1"/>
                </a:solidFill>
              </a:rPr>
              <a:t>Slides: https://</a:t>
            </a:r>
            <a:r>
              <a:rPr lang="en" dirty="0" err="1">
                <a:solidFill>
                  <a:schemeClr val="lt1"/>
                </a:solidFill>
              </a:rPr>
              <a:t>goo.gl</a:t>
            </a:r>
            <a:r>
              <a:rPr lang="en" dirty="0">
                <a:solidFill>
                  <a:schemeClr val="lt1"/>
                </a:solidFill>
              </a:rPr>
              <a:t>/U6qiiy</a:t>
            </a:r>
            <a:endParaRPr dirty="0"/>
          </a:p>
        </p:txBody>
      </p:sp>
      <p:pic>
        <p:nvPicPr>
          <p:cNvPr id="336" name="Shape 336"/>
          <p:cNvPicPr preferRelativeResize="0"/>
          <p:nvPr/>
        </p:nvPicPr>
        <p:blipFill>
          <a:blip r:embed="rId3">
            <a:alphaModFix/>
          </a:blip>
          <a:stretch>
            <a:fillRect/>
          </a:stretch>
        </p:blipFill>
        <p:spPr>
          <a:xfrm>
            <a:off x="4937400" y="982975"/>
            <a:ext cx="3048000" cy="22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70491" y="340823"/>
            <a:ext cx="8245500" cy="464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rgbClr val="000000"/>
              </a:buClr>
              <a:buSzPts val="1100"/>
              <a:buFont typeface="Arial"/>
              <a:buNone/>
            </a:pPr>
            <a:r>
              <a:rPr lang="en"/>
              <a:t>whoami - Robert Stewart</a:t>
            </a:r>
            <a:endParaRPr sz="2900" b="0" i="0" u="none" strike="noStrike" cap="none">
              <a:solidFill>
                <a:srgbClr val="F9A029"/>
              </a:solidFill>
              <a:latin typeface="Montserrat"/>
              <a:ea typeface="Montserrat"/>
              <a:cs typeface="Montserrat"/>
              <a:sym typeface="Montserrat"/>
            </a:endParaRPr>
          </a:p>
        </p:txBody>
      </p:sp>
      <p:sp>
        <p:nvSpPr>
          <p:cNvPr id="182" name="Shape 182"/>
          <p:cNvSpPr txBox="1">
            <a:spLocks noGrp="1"/>
          </p:cNvSpPr>
          <p:nvPr>
            <p:ph type="body" idx="1"/>
          </p:nvPr>
        </p:nvSpPr>
        <p:spPr>
          <a:xfrm>
            <a:off x="470491" y="982981"/>
            <a:ext cx="8245500" cy="3711000"/>
          </a:xfrm>
          <a:prstGeom prst="rect">
            <a:avLst/>
          </a:prstGeom>
          <a:noFill/>
          <a:ln>
            <a:noFill/>
          </a:ln>
        </p:spPr>
        <p:txBody>
          <a:bodyPr spcFirstLastPara="1" wrap="square" lIns="68575" tIns="34275" rIns="68575" bIns="34275" anchor="t" anchorCtr="0">
            <a:noAutofit/>
          </a:bodyPr>
          <a:lstStyle/>
          <a:p>
            <a:pPr marL="0" lvl="0" indent="-133350" rtl="0">
              <a:spcBef>
                <a:spcPts val="0"/>
              </a:spcBef>
              <a:spcAft>
                <a:spcPts val="0"/>
              </a:spcAft>
              <a:buSzPts val="2100"/>
              <a:buChar char="●"/>
            </a:pPr>
            <a:r>
              <a:rPr lang="en"/>
              <a:t> Security Consultant for Rapid7</a:t>
            </a:r>
            <a:endParaRPr/>
          </a:p>
          <a:p>
            <a:pPr marL="0" lvl="0" indent="-133350" rtl="0">
              <a:spcBef>
                <a:spcPts val="0"/>
              </a:spcBef>
              <a:spcAft>
                <a:spcPts val="0"/>
              </a:spcAft>
              <a:buSzPts val="2100"/>
              <a:buChar char="●"/>
            </a:pPr>
            <a:r>
              <a:rPr lang="en"/>
              <a:t> 7+ years in the infosec community</a:t>
            </a:r>
            <a:endParaRPr/>
          </a:p>
          <a:p>
            <a:pPr marL="0" lvl="0" indent="-133350" rtl="0">
              <a:spcBef>
                <a:spcPts val="0"/>
              </a:spcBef>
              <a:spcAft>
                <a:spcPts val="0"/>
              </a:spcAft>
              <a:buSzPts val="2100"/>
              <a:buChar char="●"/>
            </a:pPr>
            <a:r>
              <a:rPr lang="en"/>
              <a:t> Soft spot for SE, OSINT, and Physical Security</a:t>
            </a:r>
            <a:endParaRPr/>
          </a:p>
          <a:p>
            <a:pPr marL="0" lvl="0" indent="-133350" rtl="0">
              <a:spcBef>
                <a:spcPts val="0"/>
              </a:spcBef>
              <a:spcAft>
                <a:spcPts val="0"/>
              </a:spcAft>
              <a:buSzPts val="2100"/>
              <a:buChar char="●"/>
            </a:pPr>
            <a:r>
              <a:rPr lang="en"/>
              <a:t> Twitter: @RizzyRong</a:t>
            </a:r>
            <a:endParaRPr/>
          </a:p>
        </p:txBody>
      </p:sp>
      <p:pic>
        <p:nvPicPr>
          <p:cNvPr id="183" name="Shape 183"/>
          <p:cNvPicPr preferRelativeResize="0"/>
          <p:nvPr/>
        </p:nvPicPr>
        <p:blipFill>
          <a:blip r:embed="rId3">
            <a:alphaModFix/>
          </a:blip>
          <a:stretch>
            <a:fillRect/>
          </a:stretch>
        </p:blipFill>
        <p:spPr>
          <a:xfrm>
            <a:off x="4536550" y="2458425"/>
            <a:ext cx="3765825" cy="198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70491" y="340823"/>
            <a:ext cx="8245500" cy="464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rgbClr val="000000"/>
              </a:buClr>
              <a:buSzPts val="1100"/>
              <a:buFont typeface="Arial"/>
              <a:buNone/>
            </a:pPr>
            <a:r>
              <a:rPr lang="en"/>
              <a:t>Overview</a:t>
            </a:r>
            <a:endParaRPr sz="2900" b="0" i="0" u="none" strike="noStrike" cap="none">
              <a:solidFill>
                <a:srgbClr val="F9A029"/>
              </a:solidFill>
              <a:latin typeface="Montserrat"/>
              <a:ea typeface="Montserrat"/>
              <a:cs typeface="Montserrat"/>
              <a:sym typeface="Montserrat"/>
            </a:endParaRPr>
          </a:p>
        </p:txBody>
      </p:sp>
      <p:sp>
        <p:nvSpPr>
          <p:cNvPr id="189" name="Shape 189"/>
          <p:cNvSpPr txBox="1">
            <a:spLocks noGrp="1"/>
          </p:cNvSpPr>
          <p:nvPr>
            <p:ph type="body" idx="1"/>
          </p:nvPr>
        </p:nvSpPr>
        <p:spPr>
          <a:xfrm>
            <a:off x="470491" y="982981"/>
            <a:ext cx="8245500" cy="3711000"/>
          </a:xfrm>
          <a:prstGeom prst="rect">
            <a:avLst/>
          </a:prstGeom>
        </p:spPr>
        <p:txBody>
          <a:bodyPr spcFirstLastPara="1" wrap="square" lIns="68575" tIns="34275" rIns="68575" bIns="34275" anchor="t" anchorCtr="0">
            <a:noAutofit/>
          </a:bodyPr>
          <a:lstStyle/>
          <a:p>
            <a:pPr marL="0" lvl="0" indent="-133350" rtl="0">
              <a:spcBef>
                <a:spcPts val="0"/>
              </a:spcBef>
              <a:spcAft>
                <a:spcPts val="0"/>
              </a:spcAft>
              <a:buSzPts val="2100"/>
              <a:buChar char="●"/>
            </a:pPr>
            <a:r>
              <a:rPr lang="en" dirty="0"/>
              <a:t> </a:t>
            </a:r>
            <a:r>
              <a:rPr lang="en-US" dirty="0"/>
              <a:t>What is SE?</a:t>
            </a:r>
          </a:p>
          <a:p>
            <a:pPr marL="0" lvl="0" indent="-133350" rtl="0">
              <a:spcBef>
                <a:spcPts val="0"/>
              </a:spcBef>
              <a:spcAft>
                <a:spcPts val="0"/>
              </a:spcAft>
              <a:buSzPts val="2100"/>
              <a:buChar char="●"/>
            </a:pPr>
            <a:r>
              <a:rPr lang="en-US" dirty="0"/>
              <a:t> Phishing</a:t>
            </a:r>
          </a:p>
          <a:p>
            <a:pPr marL="0" lvl="0" indent="-133350" rtl="0">
              <a:spcBef>
                <a:spcPts val="0"/>
              </a:spcBef>
              <a:spcAft>
                <a:spcPts val="0"/>
              </a:spcAft>
              <a:buSzPts val="2100"/>
              <a:buChar char="●"/>
            </a:pPr>
            <a:r>
              <a:rPr lang="en-US" dirty="0"/>
              <a:t> Physical SE</a:t>
            </a:r>
          </a:p>
          <a:p>
            <a:pPr marL="0" lvl="0" indent="-133350" rtl="0">
              <a:spcBef>
                <a:spcPts val="0"/>
              </a:spcBef>
              <a:spcAft>
                <a:spcPts val="0"/>
              </a:spcAft>
              <a:buSzPts val="2100"/>
              <a:buChar char="●"/>
            </a:pPr>
            <a:r>
              <a:rPr lang="en-US" dirty="0"/>
              <a:t> Solutions</a:t>
            </a:r>
          </a:p>
          <a:p>
            <a:pPr marL="0" lvl="0" indent="-133350" rtl="0">
              <a:spcBef>
                <a:spcPts val="0"/>
              </a:spcBef>
              <a:spcAft>
                <a:spcPts val="0"/>
              </a:spcAft>
              <a:buSzPts val="2100"/>
              <a:buChar char="●"/>
            </a:pPr>
            <a:r>
              <a:rPr lang="en-US" dirty="0"/>
              <a:t> </a:t>
            </a:r>
            <a:endParaRPr dirty="0"/>
          </a:p>
        </p:txBody>
      </p:sp>
      <p:pic>
        <p:nvPicPr>
          <p:cNvPr id="190" name="Shape 190"/>
          <p:cNvPicPr preferRelativeResize="0"/>
          <p:nvPr/>
        </p:nvPicPr>
        <p:blipFill>
          <a:blip r:embed="rId3">
            <a:alphaModFix/>
          </a:blip>
          <a:stretch>
            <a:fillRect/>
          </a:stretch>
        </p:blipFill>
        <p:spPr>
          <a:xfrm>
            <a:off x="4502275" y="2190238"/>
            <a:ext cx="4000500" cy="221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1937386" y="948399"/>
            <a:ext cx="6063600" cy="1790700"/>
          </a:xfrm>
          <a:prstGeom prst="rect">
            <a:avLst/>
          </a:prstGeom>
          <a:noFill/>
          <a:ln>
            <a:noFill/>
          </a:ln>
        </p:spPr>
        <p:txBody>
          <a:bodyPr spcFirstLastPara="1" wrap="square" lIns="68575" tIns="34275" rIns="68575" bIns="34275" anchor="b" anchorCtr="0">
            <a:noAutofit/>
          </a:bodyPr>
          <a:lstStyle/>
          <a:p>
            <a:pPr marL="0" lvl="0" indent="0" rtl="0">
              <a:spcBef>
                <a:spcPts val="0"/>
              </a:spcBef>
              <a:spcAft>
                <a:spcPts val="0"/>
              </a:spcAft>
              <a:buClr>
                <a:srgbClr val="DCDCDC"/>
              </a:buClr>
              <a:buFont typeface="Montserrat"/>
              <a:buNone/>
            </a:pPr>
            <a:r>
              <a:rPr lang="en">
                <a:solidFill>
                  <a:srgbClr val="FFFFFF"/>
                </a:solidFill>
              </a:rPr>
              <a:t>Storytime!</a:t>
            </a:r>
            <a:endParaRPr>
              <a:solidFill>
                <a:srgbClr val="FFFFFF"/>
              </a:solidFill>
            </a:endParaRPr>
          </a:p>
        </p:txBody>
      </p:sp>
      <p:sp>
        <p:nvSpPr>
          <p:cNvPr id="196" name="Shape 196"/>
          <p:cNvSpPr txBox="1">
            <a:spLocks noGrp="1"/>
          </p:cNvSpPr>
          <p:nvPr>
            <p:ph type="subTitle" idx="1"/>
          </p:nvPr>
        </p:nvSpPr>
        <p:spPr>
          <a:xfrm>
            <a:off x="1937385" y="2816750"/>
            <a:ext cx="6063600" cy="1128900"/>
          </a:xfrm>
          <a:prstGeom prst="rect">
            <a:avLst/>
          </a:prstGeom>
        </p:spPr>
        <p:txBody>
          <a:bodyPr spcFirstLastPara="1" wrap="square" lIns="68575" tIns="68575" rIns="68575" bIns="68575" anchor="t" anchorCtr="0">
            <a:noAutofit/>
          </a:bodyPr>
          <a:lstStyle/>
          <a:p>
            <a:pPr marL="0" lvl="0" indent="0">
              <a:spcBef>
                <a:spcPts val="800"/>
              </a:spcBef>
              <a:spcAft>
                <a:spcPts val="0"/>
              </a:spcAft>
              <a:buNone/>
            </a:pPr>
            <a:r>
              <a:rPr lang="en" dirty="0">
                <a:solidFill>
                  <a:srgbClr val="FFFFFF"/>
                </a:solidFill>
              </a:rPr>
              <a:t>Catching Phish</a:t>
            </a:r>
            <a:endParaRPr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dirty="0"/>
              <a:t>ESE Research Results</a:t>
            </a:r>
            <a:endParaRPr dirty="0"/>
          </a:p>
        </p:txBody>
      </p:sp>
      <p:sp>
        <p:nvSpPr>
          <p:cNvPr id="261" name="Shape 261"/>
          <p:cNvSpPr txBox="1">
            <a:spLocks noGrp="1"/>
          </p:cNvSpPr>
          <p:nvPr>
            <p:ph type="body" idx="1"/>
          </p:nvPr>
        </p:nvSpPr>
        <p:spPr>
          <a:xfrm>
            <a:off x="470491" y="982981"/>
            <a:ext cx="8245500" cy="3711000"/>
          </a:xfrm>
          <a:prstGeom prst="rect">
            <a:avLst/>
          </a:prstGeom>
        </p:spPr>
        <p:txBody>
          <a:bodyPr spcFirstLastPara="1" wrap="square" lIns="68575" tIns="68575" rIns="68575" bIns="68575" anchor="t" anchorCtr="0">
            <a:noAutofit/>
          </a:bodyPr>
          <a:lstStyle/>
          <a:p>
            <a:pPr marL="0" lvl="0" indent="0" rtl="0">
              <a:spcBef>
                <a:spcPts val="0"/>
              </a:spcBef>
              <a:spcAft>
                <a:spcPts val="0"/>
              </a:spcAft>
              <a:buNone/>
            </a:pPr>
            <a:r>
              <a:rPr lang="en" dirty="0"/>
              <a:t>A Sampling of 60 Reports </a:t>
            </a:r>
            <a:br>
              <a:rPr lang="en" dirty="0"/>
            </a:br>
            <a:r>
              <a:rPr lang="en" dirty="0"/>
              <a:t>from 2015 - 2018</a:t>
            </a:r>
            <a:endParaRPr dirty="0"/>
          </a:p>
          <a:p>
            <a:pPr marL="0" lvl="0" indent="0" rtl="0">
              <a:spcBef>
                <a:spcPts val="0"/>
              </a:spcBef>
              <a:spcAft>
                <a:spcPts val="0"/>
              </a:spcAft>
              <a:buNone/>
            </a:pPr>
            <a:r>
              <a:rPr lang="en" dirty="0"/>
              <a:t>Data points?</a:t>
            </a:r>
            <a:endParaRPr dirty="0"/>
          </a:p>
          <a:p>
            <a:pPr marL="457200" lvl="0" indent="-304800" rtl="0">
              <a:spcBef>
                <a:spcPts val="0"/>
              </a:spcBef>
              <a:spcAft>
                <a:spcPts val="0"/>
              </a:spcAft>
              <a:buSzPts val="1200"/>
              <a:buChar char="●"/>
            </a:pPr>
            <a:r>
              <a:rPr lang="en" sz="1200" dirty="0"/>
              <a:t>Was OSINT Performed</a:t>
            </a:r>
            <a:endParaRPr sz="1200" dirty="0"/>
          </a:p>
          <a:p>
            <a:pPr marL="457200" lvl="0" indent="-304800" rtl="0">
              <a:spcBef>
                <a:spcPts val="0"/>
              </a:spcBef>
              <a:spcAft>
                <a:spcPts val="0"/>
              </a:spcAft>
              <a:buSzPts val="1200"/>
              <a:buChar char="●"/>
            </a:pPr>
            <a:r>
              <a:rPr lang="en" sz="1200" dirty="0"/>
              <a:t>Number of Emails Discovered</a:t>
            </a:r>
            <a:endParaRPr sz="1200" dirty="0"/>
          </a:p>
          <a:p>
            <a:pPr marL="457200" lvl="0" indent="-304800" rtl="0">
              <a:spcBef>
                <a:spcPts val="0"/>
              </a:spcBef>
              <a:spcAft>
                <a:spcPts val="0"/>
              </a:spcAft>
              <a:buSzPts val="1200"/>
              <a:buChar char="●"/>
            </a:pPr>
            <a:r>
              <a:rPr lang="en" sz="1200" dirty="0"/>
              <a:t>Number of Customer Provided </a:t>
            </a:r>
            <a:endParaRPr sz="1200" dirty="0"/>
          </a:p>
          <a:p>
            <a:pPr marL="457200" lvl="0" indent="-304800" rtl="0">
              <a:spcBef>
                <a:spcPts val="0"/>
              </a:spcBef>
              <a:spcAft>
                <a:spcPts val="0"/>
              </a:spcAft>
              <a:buSzPts val="1200"/>
              <a:buChar char="●"/>
            </a:pPr>
            <a:r>
              <a:rPr lang="en" sz="1200" dirty="0"/>
              <a:t>Type of Pretext</a:t>
            </a:r>
            <a:endParaRPr sz="1200" dirty="0"/>
          </a:p>
          <a:p>
            <a:pPr marL="457200" lvl="0" indent="-304800" rtl="0">
              <a:spcBef>
                <a:spcPts val="0"/>
              </a:spcBef>
              <a:spcAft>
                <a:spcPts val="0"/>
              </a:spcAft>
              <a:buSzPts val="1200"/>
              <a:buChar char="●"/>
            </a:pPr>
            <a:r>
              <a:rPr lang="en" sz="1200" dirty="0"/>
              <a:t>Logo/Signature in Pretext E-mail?</a:t>
            </a:r>
            <a:endParaRPr sz="1200" dirty="0"/>
          </a:p>
          <a:p>
            <a:pPr marL="457200" lvl="0" indent="-304800" rtl="0">
              <a:spcBef>
                <a:spcPts val="0"/>
              </a:spcBef>
              <a:spcAft>
                <a:spcPts val="0"/>
              </a:spcAft>
              <a:buSzPts val="1200"/>
              <a:buChar char="●"/>
            </a:pPr>
            <a:r>
              <a:rPr lang="en" sz="1200" dirty="0"/>
              <a:t>Creds Compromised</a:t>
            </a:r>
            <a:endParaRPr sz="1200" dirty="0"/>
          </a:p>
          <a:p>
            <a:pPr marL="0" lvl="0" indent="0" rtl="0">
              <a:spcBef>
                <a:spcPts val="0"/>
              </a:spcBef>
              <a:spcAft>
                <a:spcPts val="0"/>
              </a:spcAft>
              <a:buNone/>
            </a:pPr>
            <a:endParaRPr sz="1200" dirty="0"/>
          </a:p>
          <a:p>
            <a:pPr marL="0" lvl="0" indent="0" rtl="0">
              <a:spcBef>
                <a:spcPts val="0"/>
              </a:spcBef>
              <a:spcAft>
                <a:spcPts val="0"/>
              </a:spcAft>
              <a:buNone/>
            </a:pPr>
            <a:endParaRPr dirty="0"/>
          </a:p>
        </p:txBody>
      </p:sp>
      <p:pic>
        <p:nvPicPr>
          <p:cNvPr id="262" name="Shape 262"/>
          <p:cNvPicPr preferRelativeResize="0"/>
          <p:nvPr/>
        </p:nvPicPr>
        <p:blipFill rotWithShape="1">
          <a:blip r:embed="rId3">
            <a:alphaModFix/>
          </a:blip>
          <a:srcRect/>
          <a:stretch/>
        </p:blipFill>
        <p:spPr>
          <a:xfrm>
            <a:off x="4644350" y="1294863"/>
            <a:ext cx="4130100" cy="2553778"/>
          </a:xfrm>
          <a:prstGeom prst="rect">
            <a:avLst/>
          </a:prstGeom>
          <a:noFill/>
          <a:ln>
            <a:noFill/>
          </a:ln>
        </p:spPr>
      </p:pic>
    </p:spTree>
    <p:extLst>
      <p:ext uri="{BB962C8B-B14F-4D97-AF65-F5344CB8AC3E}">
        <p14:creationId xmlns:p14="http://schemas.microsoft.com/office/powerpoint/2010/main" val="14353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title="Customer Provided "/>
          <p:cNvPicPr preferRelativeResize="0"/>
          <p:nvPr/>
        </p:nvPicPr>
        <p:blipFill>
          <a:blip r:embed="rId3">
            <a:alphaModFix/>
          </a:blip>
          <a:stretch>
            <a:fillRect/>
          </a:stretch>
        </p:blipFill>
        <p:spPr>
          <a:xfrm>
            <a:off x="4326000" y="2063808"/>
            <a:ext cx="4626726" cy="2860842"/>
          </a:xfrm>
          <a:prstGeom prst="rect">
            <a:avLst/>
          </a:prstGeom>
          <a:noFill/>
          <a:ln>
            <a:noFill/>
          </a:ln>
        </p:spPr>
      </p:pic>
      <p:pic>
        <p:nvPicPr>
          <p:cNvPr id="268" name="Shape 268" title="Emails Discovered"/>
          <p:cNvPicPr preferRelativeResize="0"/>
          <p:nvPr/>
        </p:nvPicPr>
        <p:blipFill>
          <a:blip r:embed="rId4">
            <a:alphaModFix/>
          </a:blip>
          <a:stretch>
            <a:fillRect/>
          </a:stretch>
        </p:blipFill>
        <p:spPr>
          <a:xfrm>
            <a:off x="4326001" y="2063800"/>
            <a:ext cx="4626723" cy="2860857"/>
          </a:xfrm>
          <a:prstGeom prst="rect">
            <a:avLst/>
          </a:prstGeom>
          <a:noFill/>
          <a:ln>
            <a:noFill/>
          </a:ln>
        </p:spPr>
      </p:pic>
      <p:sp>
        <p:nvSpPr>
          <p:cNvPr id="269" name="Shape 269"/>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OSINT</a:t>
            </a:r>
            <a:endParaRPr/>
          </a:p>
        </p:txBody>
      </p:sp>
      <p:pic>
        <p:nvPicPr>
          <p:cNvPr id="270" name="Shape 270" title="Was OSINT Performed"/>
          <p:cNvPicPr preferRelativeResize="0"/>
          <p:nvPr/>
        </p:nvPicPr>
        <p:blipFill>
          <a:blip r:embed="rId5">
            <a:alphaModFix/>
          </a:blip>
          <a:stretch>
            <a:fillRect/>
          </a:stretch>
        </p:blipFill>
        <p:spPr>
          <a:xfrm>
            <a:off x="188375" y="1327638"/>
            <a:ext cx="4024101" cy="2488236"/>
          </a:xfrm>
          <a:prstGeom prst="rect">
            <a:avLst/>
          </a:prstGeom>
          <a:noFill/>
          <a:ln>
            <a:noFill/>
          </a:ln>
        </p:spPr>
      </p:pic>
      <p:sp>
        <p:nvSpPr>
          <p:cNvPr id="271" name="Shape 271"/>
          <p:cNvSpPr txBox="1">
            <a:spLocks noGrp="1"/>
          </p:cNvSpPr>
          <p:nvPr>
            <p:ph type="body" idx="1"/>
          </p:nvPr>
        </p:nvSpPr>
        <p:spPr>
          <a:xfrm>
            <a:off x="470491" y="982981"/>
            <a:ext cx="8245500" cy="3711000"/>
          </a:xfrm>
          <a:prstGeom prst="rect">
            <a:avLst/>
          </a:prstGeom>
        </p:spPr>
        <p:txBody>
          <a:bodyPr spcFirstLastPara="1" wrap="square" lIns="68575" tIns="68575" rIns="68575" bIns="6857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517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68"/>
                                        </p:tgtEl>
                                      </p:cBhvr>
                                    </p:animEffect>
                                    <p:set>
                                      <p:cBhvr>
                                        <p:cTn id="7" dur="1" fill="hold">
                                          <p:stCondLst>
                                            <p:cond delay="1000"/>
                                          </p:stCondLst>
                                        </p:cTn>
                                        <p:tgtEl>
                                          <p:spTgt spid="26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gtEl>
                                        <p:attrNameLst>
                                          <p:attrName>style.visibility</p:attrName>
                                        </p:attrNameLst>
                                      </p:cBhvr>
                                      <p:to>
                                        <p:strVal val="visible"/>
                                      </p:to>
                                    </p:set>
                                    <p:animEffect transition="in" filter="fade">
                                      <p:cBhvr>
                                        <p:cTn id="17"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Types of Pretext</a:t>
            </a:r>
            <a:endParaRPr/>
          </a:p>
        </p:txBody>
      </p:sp>
      <p:pic>
        <p:nvPicPr>
          <p:cNvPr id="277" name="Shape 277"/>
          <p:cNvPicPr preferRelativeResize="0"/>
          <p:nvPr/>
        </p:nvPicPr>
        <p:blipFill>
          <a:blip r:embed="rId3">
            <a:alphaModFix/>
          </a:blip>
          <a:stretch>
            <a:fillRect/>
          </a:stretch>
        </p:blipFill>
        <p:spPr>
          <a:xfrm>
            <a:off x="1482263" y="865325"/>
            <a:ext cx="6179475" cy="3820975"/>
          </a:xfrm>
          <a:prstGeom prst="rect">
            <a:avLst/>
          </a:prstGeom>
          <a:noFill/>
          <a:ln>
            <a:noFill/>
          </a:ln>
        </p:spPr>
      </p:pic>
    </p:spTree>
    <p:extLst>
      <p:ext uri="{BB962C8B-B14F-4D97-AF65-F5344CB8AC3E}">
        <p14:creationId xmlns:p14="http://schemas.microsoft.com/office/powerpoint/2010/main" val="62584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dirty="0"/>
              <a:t>Let’s look at a Pretexts!	</a:t>
            </a:r>
            <a:endParaRPr dirty="0"/>
          </a:p>
        </p:txBody>
      </p:sp>
      <p:sp>
        <p:nvSpPr>
          <p:cNvPr id="283" name="Shape 283"/>
          <p:cNvSpPr txBox="1"/>
          <p:nvPr/>
        </p:nvSpPr>
        <p:spPr>
          <a:xfrm>
            <a:off x="486275" y="1103275"/>
            <a:ext cx="3574200" cy="265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u="sng">
                <a:solidFill>
                  <a:srgbClr val="FFFFFF"/>
                </a:solidFill>
                <a:latin typeface="Hind"/>
                <a:ea typeface="Hind"/>
                <a:cs typeface="Hind"/>
                <a:sym typeface="Hind"/>
              </a:rPr>
              <a:t>What Works</a:t>
            </a:r>
            <a:endParaRPr sz="1800" u="sng">
              <a:solidFill>
                <a:srgbClr val="FFFFFF"/>
              </a:solidFill>
              <a:latin typeface="Hind"/>
              <a:ea typeface="Hind"/>
              <a:cs typeface="Hind"/>
              <a:sym typeface="Hind"/>
            </a:endParaRPr>
          </a:p>
          <a:p>
            <a:pPr marL="0" lvl="0" indent="0" rtl="0">
              <a:spcBef>
                <a:spcPts val="0"/>
              </a:spcBef>
              <a:spcAft>
                <a:spcPts val="0"/>
              </a:spcAft>
              <a:buNone/>
            </a:pPr>
            <a:endParaRPr sz="1800" u="sng">
              <a:solidFill>
                <a:srgbClr val="FFFFFF"/>
              </a:solidFill>
              <a:latin typeface="Hind"/>
              <a:ea typeface="Hind"/>
              <a:cs typeface="Hind"/>
              <a:sym typeface="Hind"/>
            </a:endParaRPr>
          </a:p>
          <a:p>
            <a:pPr marL="457200" lvl="0" indent="-342900" rtl="0">
              <a:lnSpc>
                <a:spcPct val="150000"/>
              </a:lnSpc>
              <a:spcBef>
                <a:spcPts val="0"/>
              </a:spcBef>
              <a:spcAft>
                <a:spcPts val="0"/>
              </a:spcAft>
              <a:buClr>
                <a:srgbClr val="FFFFFF"/>
              </a:buClr>
              <a:buSzPts val="1800"/>
              <a:buFont typeface="Hind"/>
              <a:buChar char="●"/>
            </a:pPr>
            <a:r>
              <a:rPr lang="en" sz="1800">
                <a:solidFill>
                  <a:srgbClr val="FFFFFF"/>
                </a:solidFill>
                <a:latin typeface="Hind"/>
                <a:ea typeface="Hind"/>
                <a:cs typeface="Hind"/>
                <a:sym typeface="Hind"/>
              </a:rPr>
              <a:t>Targeted salutations </a:t>
            </a:r>
            <a:endParaRPr sz="1800">
              <a:solidFill>
                <a:srgbClr val="FFFFFF"/>
              </a:solidFill>
              <a:latin typeface="Hind"/>
              <a:ea typeface="Hind"/>
              <a:cs typeface="Hind"/>
              <a:sym typeface="Hind"/>
            </a:endParaRPr>
          </a:p>
          <a:p>
            <a:pPr marL="457200" lvl="0" indent="-342900" rtl="0">
              <a:lnSpc>
                <a:spcPct val="150000"/>
              </a:lnSpc>
              <a:spcBef>
                <a:spcPts val="0"/>
              </a:spcBef>
              <a:spcAft>
                <a:spcPts val="0"/>
              </a:spcAft>
              <a:buClr>
                <a:srgbClr val="FFFFFF"/>
              </a:buClr>
              <a:buSzPts val="1800"/>
              <a:buFont typeface="Hind"/>
              <a:buChar char="●"/>
            </a:pPr>
            <a:r>
              <a:rPr lang="en" sz="1800">
                <a:solidFill>
                  <a:srgbClr val="FFFFFF"/>
                </a:solidFill>
                <a:latin typeface="Hind"/>
                <a:ea typeface="Hind"/>
                <a:cs typeface="Hind"/>
                <a:sym typeface="Hind"/>
              </a:rPr>
              <a:t>Using a domain similar to your target</a:t>
            </a:r>
            <a:endParaRPr sz="1800">
              <a:solidFill>
                <a:srgbClr val="FFFFFF"/>
              </a:solidFill>
              <a:latin typeface="Hind"/>
              <a:ea typeface="Hind"/>
              <a:cs typeface="Hind"/>
              <a:sym typeface="Hind"/>
            </a:endParaRPr>
          </a:p>
          <a:p>
            <a:pPr marL="457200" lvl="0" indent="-342900" rtl="0">
              <a:lnSpc>
                <a:spcPct val="150000"/>
              </a:lnSpc>
              <a:spcBef>
                <a:spcPts val="0"/>
              </a:spcBef>
              <a:spcAft>
                <a:spcPts val="0"/>
              </a:spcAft>
              <a:buClr>
                <a:srgbClr val="FFFFFF"/>
              </a:buClr>
              <a:buSzPts val="1800"/>
              <a:buFont typeface="Hind"/>
              <a:buChar char="●"/>
            </a:pPr>
            <a:r>
              <a:rPr lang="en" sz="1800">
                <a:solidFill>
                  <a:srgbClr val="FFFFFF"/>
                </a:solidFill>
                <a:latin typeface="Hind"/>
                <a:ea typeface="Hind"/>
                <a:cs typeface="Hind"/>
                <a:sym typeface="Hind"/>
              </a:rPr>
              <a:t>Using categorized domains</a:t>
            </a:r>
            <a:endParaRPr sz="1800">
              <a:solidFill>
                <a:srgbClr val="FFFFFF"/>
              </a:solidFill>
              <a:latin typeface="Hind"/>
              <a:ea typeface="Hind"/>
              <a:cs typeface="Hind"/>
              <a:sym typeface="Hind"/>
            </a:endParaRPr>
          </a:p>
          <a:p>
            <a:pPr marL="457200" lvl="0" indent="-342900" rtl="0">
              <a:lnSpc>
                <a:spcPct val="150000"/>
              </a:lnSpc>
              <a:spcBef>
                <a:spcPts val="0"/>
              </a:spcBef>
              <a:spcAft>
                <a:spcPts val="0"/>
              </a:spcAft>
              <a:buClr>
                <a:srgbClr val="FFFFFF"/>
              </a:buClr>
              <a:buSzPts val="1800"/>
              <a:buFont typeface="Hind"/>
              <a:buChar char="●"/>
            </a:pPr>
            <a:r>
              <a:rPr lang="en" sz="1800">
                <a:solidFill>
                  <a:srgbClr val="FFFFFF"/>
                </a:solidFill>
                <a:latin typeface="Hind"/>
                <a:ea typeface="Hind"/>
                <a:cs typeface="Hind"/>
                <a:sym typeface="Hind"/>
              </a:rPr>
              <a:t>Certificates</a:t>
            </a:r>
            <a:endParaRPr sz="1800">
              <a:solidFill>
                <a:srgbClr val="FFFFFF"/>
              </a:solidFill>
              <a:latin typeface="Hind"/>
              <a:ea typeface="Hind"/>
              <a:cs typeface="Hind"/>
              <a:sym typeface="Hind"/>
            </a:endParaRPr>
          </a:p>
          <a:p>
            <a:pPr marL="457200" lvl="0" indent="-342900" rtl="0">
              <a:lnSpc>
                <a:spcPct val="150000"/>
              </a:lnSpc>
              <a:spcBef>
                <a:spcPts val="0"/>
              </a:spcBef>
              <a:spcAft>
                <a:spcPts val="0"/>
              </a:spcAft>
              <a:buClr>
                <a:srgbClr val="FFFFFF"/>
              </a:buClr>
              <a:buSzPts val="1800"/>
              <a:buFont typeface="Hind"/>
              <a:buChar char="●"/>
            </a:pPr>
            <a:r>
              <a:rPr lang="en" sz="1800">
                <a:solidFill>
                  <a:srgbClr val="FFFFFF"/>
                </a:solidFill>
                <a:latin typeface="Hind"/>
                <a:ea typeface="Hind"/>
                <a:cs typeface="Hind"/>
                <a:sym typeface="Hind"/>
              </a:rPr>
              <a:t>Customized signatures</a:t>
            </a:r>
            <a:endParaRPr sz="1800">
              <a:solidFill>
                <a:srgbClr val="FFFFFF"/>
              </a:solidFill>
              <a:latin typeface="Hind"/>
              <a:ea typeface="Hind"/>
              <a:cs typeface="Hind"/>
              <a:sym typeface="Hind"/>
            </a:endParaRPr>
          </a:p>
          <a:p>
            <a:pPr marL="0" lvl="0" indent="0" rtl="0">
              <a:spcBef>
                <a:spcPts val="0"/>
              </a:spcBef>
              <a:spcAft>
                <a:spcPts val="0"/>
              </a:spcAft>
              <a:buNone/>
            </a:pPr>
            <a:endParaRPr>
              <a:solidFill>
                <a:srgbClr val="FFFFFF"/>
              </a:solidFill>
              <a:latin typeface="Hind"/>
              <a:ea typeface="Hind"/>
              <a:cs typeface="Hind"/>
              <a:sym typeface="Hind"/>
            </a:endParaRPr>
          </a:p>
          <a:p>
            <a:pPr marL="0" lvl="0" indent="0">
              <a:spcBef>
                <a:spcPts val="0"/>
              </a:spcBef>
              <a:spcAft>
                <a:spcPts val="0"/>
              </a:spcAft>
              <a:buNone/>
            </a:pPr>
            <a:endParaRPr>
              <a:solidFill>
                <a:srgbClr val="FFFFFF"/>
              </a:solidFill>
              <a:latin typeface="Hind"/>
              <a:ea typeface="Hind"/>
              <a:cs typeface="Hind"/>
              <a:sym typeface="Hind"/>
            </a:endParaRPr>
          </a:p>
          <a:p>
            <a:pPr marL="0" lvl="0" indent="0">
              <a:spcBef>
                <a:spcPts val="0"/>
              </a:spcBef>
              <a:spcAft>
                <a:spcPts val="0"/>
              </a:spcAft>
              <a:buNone/>
            </a:pPr>
            <a:endParaRPr>
              <a:latin typeface="Hind"/>
              <a:ea typeface="Hind"/>
              <a:cs typeface="Hind"/>
              <a:sym typeface="Hind"/>
            </a:endParaRPr>
          </a:p>
        </p:txBody>
      </p:sp>
      <p:sp>
        <p:nvSpPr>
          <p:cNvPr id="284" name="Shape 284"/>
          <p:cNvSpPr txBox="1"/>
          <p:nvPr/>
        </p:nvSpPr>
        <p:spPr>
          <a:xfrm>
            <a:off x="4074475" y="1103275"/>
            <a:ext cx="4127100" cy="265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u="sng">
                <a:solidFill>
                  <a:srgbClr val="FFFFFF"/>
                </a:solidFill>
                <a:latin typeface="Hind"/>
                <a:ea typeface="Hind"/>
                <a:cs typeface="Hind"/>
                <a:sym typeface="Hind"/>
              </a:rPr>
              <a:t>What Doesn’t Work (most of the time)</a:t>
            </a:r>
            <a:endParaRPr sz="1800" u="sng">
              <a:solidFill>
                <a:srgbClr val="FFFFFF"/>
              </a:solidFill>
              <a:latin typeface="Hind"/>
              <a:ea typeface="Hind"/>
              <a:cs typeface="Hind"/>
              <a:sym typeface="Hind"/>
            </a:endParaRPr>
          </a:p>
          <a:p>
            <a:pPr marL="0" lvl="0" indent="0">
              <a:spcBef>
                <a:spcPts val="0"/>
              </a:spcBef>
              <a:spcAft>
                <a:spcPts val="0"/>
              </a:spcAft>
              <a:buClr>
                <a:schemeClr val="dk1"/>
              </a:buClr>
              <a:buSzPts val="1100"/>
              <a:buFont typeface="Arial"/>
              <a:buNone/>
            </a:pPr>
            <a:endParaRPr sz="1800" u="sng">
              <a:solidFill>
                <a:srgbClr val="FFFFFF"/>
              </a:solidFill>
              <a:latin typeface="Hind"/>
              <a:ea typeface="Hind"/>
              <a:cs typeface="Hind"/>
              <a:sym typeface="Hind"/>
            </a:endParaRPr>
          </a:p>
          <a:p>
            <a:pPr marL="457200" lvl="0" indent="-342900" rtl="0">
              <a:lnSpc>
                <a:spcPct val="150000"/>
              </a:lnSpc>
              <a:spcBef>
                <a:spcPts val="0"/>
              </a:spcBef>
              <a:spcAft>
                <a:spcPts val="0"/>
              </a:spcAft>
              <a:buClr>
                <a:srgbClr val="FFFFFF"/>
              </a:buClr>
              <a:buSzPts val="1800"/>
              <a:buFont typeface="Hind"/>
              <a:buChar char="●"/>
            </a:pPr>
            <a:r>
              <a:rPr lang="en" sz="1800">
                <a:solidFill>
                  <a:srgbClr val="FFFFFF"/>
                </a:solidFill>
                <a:latin typeface="Hind"/>
                <a:ea typeface="Hind"/>
                <a:cs typeface="Hind"/>
                <a:sym typeface="Hind"/>
              </a:rPr>
              <a:t>Spoofing a domain that uses protections </a:t>
            </a:r>
            <a:br>
              <a:rPr lang="en" sz="1800">
                <a:solidFill>
                  <a:srgbClr val="FFFFFF"/>
                </a:solidFill>
                <a:latin typeface="Hind"/>
                <a:ea typeface="Hind"/>
                <a:cs typeface="Hind"/>
                <a:sym typeface="Hind"/>
              </a:rPr>
            </a:br>
            <a:r>
              <a:rPr lang="en" sz="1800">
                <a:solidFill>
                  <a:srgbClr val="FFFFFF"/>
                </a:solidFill>
                <a:latin typeface="Hind"/>
                <a:ea typeface="Hind"/>
                <a:cs typeface="Hind"/>
                <a:sym typeface="Hind"/>
              </a:rPr>
              <a:t>(IE SPF, DKIM and DMARC)</a:t>
            </a:r>
            <a:endParaRPr sz="1800">
              <a:solidFill>
                <a:srgbClr val="FFFFFF"/>
              </a:solidFill>
              <a:latin typeface="Hind"/>
              <a:ea typeface="Hind"/>
              <a:cs typeface="Hind"/>
              <a:sym typeface="Hind"/>
            </a:endParaRPr>
          </a:p>
          <a:p>
            <a:pPr marL="457200" lvl="0" indent="-342900" rtl="0">
              <a:lnSpc>
                <a:spcPct val="150000"/>
              </a:lnSpc>
              <a:spcBef>
                <a:spcPts val="0"/>
              </a:spcBef>
              <a:spcAft>
                <a:spcPts val="0"/>
              </a:spcAft>
              <a:buClr>
                <a:srgbClr val="FFFFFF"/>
              </a:buClr>
              <a:buSzPts val="1800"/>
              <a:buFont typeface="Hind"/>
              <a:buChar char="●"/>
            </a:pPr>
            <a:r>
              <a:rPr lang="en" sz="1800">
                <a:solidFill>
                  <a:srgbClr val="FFFFFF"/>
                </a:solidFill>
                <a:latin typeface="Hind"/>
                <a:ea typeface="Hind"/>
                <a:cs typeface="Hind"/>
                <a:sym typeface="Hind"/>
              </a:rPr>
              <a:t>Overly-lengthy </a:t>
            </a:r>
            <a:endParaRPr sz="1800">
              <a:solidFill>
                <a:srgbClr val="FFFFFF"/>
              </a:solidFill>
              <a:latin typeface="Hind"/>
              <a:ea typeface="Hind"/>
              <a:cs typeface="Hind"/>
              <a:sym typeface="Hind"/>
            </a:endParaRPr>
          </a:p>
          <a:p>
            <a:pPr marL="457200" lvl="0" indent="-342900" rtl="0">
              <a:lnSpc>
                <a:spcPct val="150000"/>
              </a:lnSpc>
              <a:spcBef>
                <a:spcPts val="0"/>
              </a:spcBef>
              <a:spcAft>
                <a:spcPts val="0"/>
              </a:spcAft>
              <a:buClr>
                <a:srgbClr val="FFFFFF"/>
              </a:buClr>
              <a:buSzPts val="1800"/>
              <a:buFont typeface="Hind"/>
              <a:buChar char="●"/>
            </a:pPr>
            <a:r>
              <a:rPr lang="en" sz="1800">
                <a:solidFill>
                  <a:srgbClr val="FFFFFF"/>
                </a:solidFill>
                <a:latin typeface="Hind"/>
                <a:ea typeface="Hind"/>
                <a:cs typeface="Hind"/>
                <a:sym typeface="Hind"/>
              </a:rPr>
              <a:t>Non-customized signatures</a:t>
            </a:r>
            <a:endParaRPr sz="1800">
              <a:solidFill>
                <a:srgbClr val="FFFFFF"/>
              </a:solidFill>
              <a:latin typeface="Hind"/>
              <a:ea typeface="Hind"/>
              <a:cs typeface="Hind"/>
              <a:sym typeface="Hind"/>
            </a:endParaRPr>
          </a:p>
        </p:txBody>
      </p:sp>
    </p:spTree>
    <p:extLst>
      <p:ext uri="{BB962C8B-B14F-4D97-AF65-F5344CB8AC3E}">
        <p14:creationId xmlns:p14="http://schemas.microsoft.com/office/powerpoint/2010/main" val="255836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70491" y="340823"/>
            <a:ext cx="8245500" cy="464100"/>
          </a:xfrm>
          <a:prstGeom prst="rect">
            <a:avLst/>
          </a:prstGeom>
        </p:spPr>
        <p:txBody>
          <a:bodyPr spcFirstLastPara="1" wrap="square" lIns="68575" tIns="68575" rIns="68575" bIns="68575" anchor="ctr" anchorCtr="0">
            <a:noAutofit/>
          </a:bodyPr>
          <a:lstStyle/>
          <a:p>
            <a:pPr marL="0" lvl="0" indent="0" rtl="0">
              <a:spcBef>
                <a:spcPts val="0"/>
              </a:spcBef>
              <a:spcAft>
                <a:spcPts val="0"/>
              </a:spcAft>
              <a:buNone/>
            </a:pPr>
            <a:r>
              <a:rPr lang="en"/>
              <a:t>What Works? - (</a:t>
            </a:r>
            <a:r>
              <a:rPr lang="en" sz="2400"/>
              <a:t>Harvesting Credentials)</a:t>
            </a:r>
            <a:r>
              <a:rPr lang="en"/>
              <a:t> </a:t>
            </a:r>
            <a:endParaRPr/>
          </a:p>
        </p:txBody>
      </p:sp>
      <p:pic>
        <p:nvPicPr>
          <p:cNvPr id="290" name="Shape 290"/>
          <p:cNvPicPr preferRelativeResize="0"/>
          <p:nvPr/>
        </p:nvPicPr>
        <p:blipFill rotWithShape="1">
          <a:blip r:embed="rId3">
            <a:alphaModFix/>
          </a:blip>
          <a:srcRect t="2107" b="2097"/>
          <a:stretch/>
        </p:blipFill>
        <p:spPr>
          <a:xfrm>
            <a:off x="871942" y="865325"/>
            <a:ext cx="7400116" cy="3820974"/>
          </a:xfrm>
          <a:prstGeom prst="rect">
            <a:avLst/>
          </a:prstGeom>
          <a:noFill/>
          <a:ln>
            <a:noFill/>
          </a:ln>
        </p:spPr>
      </p:pic>
    </p:spTree>
    <p:extLst>
      <p:ext uri="{BB962C8B-B14F-4D97-AF65-F5344CB8AC3E}">
        <p14:creationId xmlns:p14="http://schemas.microsoft.com/office/powerpoint/2010/main" val="37938952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1303</Words>
  <Application>Microsoft Macintosh PowerPoint</Application>
  <PresentationFormat>On-screen Show (16:9)</PresentationFormat>
  <Paragraphs>146</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Montserrat</vt:lpstr>
      <vt:lpstr>Calibri</vt:lpstr>
      <vt:lpstr>Arial</vt:lpstr>
      <vt:lpstr>Hind</vt:lpstr>
      <vt:lpstr>Office Theme</vt:lpstr>
      <vt:lpstr>Catching the SE</vt:lpstr>
      <vt:lpstr>whoami - Robert Stewart</vt:lpstr>
      <vt:lpstr>Overview</vt:lpstr>
      <vt:lpstr>Storytime!</vt:lpstr>
      <vt:lpstr>ESE Research Results</vt:lpstr>
      <vt:lpstr>OSINT</vt:lpstr>
      <vt:lpstr>Types of Pretext</vt:lpstr>
      <vt:lpstr>Let’s look at a Pretexts! </vt:lpstr>
      <vt:lpstr>What Works? - (Harvesting Credentials) </vt:lpstr>
      <vt:lpstr>What Doesn’t Work? - (Harvesting Credentials) </vt:lpstr>
      <vt:lpstr>SMB IMG Tags to Harvest Creds!! </vt:lpstr>
      <vt:lpstr>Storytime!</vt:lpstr>
      <vt:lpstr>How could they have caught me?</vt:lpstr>
      <vt:lpstr>Master of Disguise </vt:lpstr>
      <vt:lpstr>Questions?  </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Catching the SE</dc:title>
  <cp:lastModifiedBy>Robert Stewart</cp:lastModifiedBy>
  <cp:revision>5</cp:revision>
  <dcterms:modified xsi:type="dcterms:W3CDTF">2018-07-12T20:23:40Z</dcterms:modified>
</cp:coreProperties>
</file>