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8" r:id="rId1"/>
    <p:sldMasterId id="2147483822" r:id="rId2"/>
    <p:sldMasterId id="2147483852" r:id="rId3"/>
  </p:sldMasterIdLst>
  <p:notesMasterIdLst>
    <p:notesMasterId r:id="rId41"/>
  </p:notesMasterIdLst>
  <p:sldIdLst>
    <p:sldId id="256" r:id="rId4"/>
    <p:sldId id="257" r:id="rId5"/>
    <p:sldId id="278" r:id="rId6"/>
    <p:sldId id="279" r:id="rId7"/>
    <p:sldId id="291" r:id="rId8"/>
    <p:sldId id="290" r:id="rId9"/>
    <p:sldId id="292" r:id="rId10"/>
    <p:sldId id="283" r:id="rId11"/>
    <p:sldId id="293" r:id="rId12"/>
    <p:sldId id="294" r:id="rId13"/>
    <p:sldId id="297" r:id="rId14"/>
    <p:sldId id="299" r:id="rId15"/>
    <p:sldId id="298" r:id="rId16"/>
    <p:sldId id="302" r:id="rId17"/>
    <p:sldId id="303" r:id="rId18"/>
    <p:sldId id="281" r:id="rId19"/>
    <p:sldId id="300" r:id="rId20"/>
    <p:sldId id="314" r:id="rId21"/>
    <p:sldId id="315" r:id="rId22"/>
    <p:sldId id="311" r:id="rId23"/>
    <p:sldId id="304" r:id="rId24"/>
    <p:sldId id="296" r:id="rId25"/>
    <p:sldId id="285" r:id="rId26"/>
    <p:sldId id="305" r:id="rId27"/>
    <p:sldId id="306" r:id="rId28"/>
    <p:sldId id="307" r:id="rId29"/>
    <p:sldId id="308" r:id="rId30"/>
    <p:sldId id="309" r:id="rId31"/>
    <p:sldId id="282" r:id="rId32"/>
    <p:sldId id="287" r:id="rId33"/>
    <p:sldId id="286" r:id="rId34"/>
    <p:sldId id="312" r:id="rId35"/>
    <p:sldId id="313" r:id="rId36"/>
    <p:sldId id="316" r:id="rId37"/>
    <p:sldId id="317" r:id="rId38"/>
    <p:sldId id="284" r:id="rId39"/>
    <p:sldId id="310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6" autoAdjust="0"/>
    <p:restoredTop sz="94681"/>
  </p:normalViewPr>
  <p:slideViewPr>
    <p:cSldViewPr snapToGrid="0">
      <p:cViewPr varScale="1">
        <p:scale>
          <a:sx n="72" d="100"/>
          <a:sy n="72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5715AF-8B12-4962-9EF7-C8563620FD36}" type="doc">
      <dgm:prSet loTypeId="urn:microsoft.com/office/officeart/2005/8/layout/list1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258D4952-4F8A-4BE9-8067-0AA9DA6014D2}">
      <dgm:prSet/>
      <dgm:spPr/>
      <dgm:t>
        <a:bodyPr/>
        <a:lstStyle/>
        <a:p>
          <a:r>
            <a:rPr lang="en-US"/>
            <a:t>Examples in HTML</a:t>
          </a:r>
        </a:p>
      </dgm:t>
    </dgm:pt>
    <dgm:pt modelId="{75680589-DD77-4D46-AA08-EC2B949EE85E}" type="parTrans" cxnId="{A1ACB4E1-90CB-4014-ABF7-F24B5D2A7B67}">
      <dgm:prSet/>
      <dgm:spPr/>
      <dgm:t>
        <a:bodyPr/>
        <a:lstStyle/>
        <a:p>
          <a:endParaRPr lang="en-US"/>
        </a:p>
      </dgm:t>
    </dgm:pt>
    <dgm:pt modelId="{A76B8209-728C-4348-B8B0-940B206A94CC}" type="sibTrans" cxnId="{A1ACB4E1-90CB-4014-ABF7-F24B5D2A7B67}">
      <dgm:prSet/>
      <dgm:spPr/>
      <dgm:t>
        <a:bodyPr/>
        <a:lstStyle/>
        <a:p>
          <a:endParaRPr lang="en-US"/>
        </a:p>
      </dgm:t>
    </dgm:pt>
    <dgm:pt modelId="{D140D62D-6936-410A-BAB7-2AD3B9236263}">
      <dgm:prSet/>
      <dgm:spPr/>
      <dgm:t>
        <a:bodyPr/>
        <a:lstStyle/>
        <a:p>
          <a:r>
            <a:rPr lang="en-US"/>
            <a:t>&lt;img src="TRACKING-PIXEL-URL" style="position:absolute;visibility:hidden"&gt;</a:t>
          </a:r>
        </a:p>
      </dgm:t>
    </dgm:pt>
    <dgm:pt modelId="{27ED7A36-7514-44B1-82A0-2D6F0E769D4A}" type="parTrans" cxnId="{170A2F09-9299-4995-9A76-F2C224A7A5FB}">
      <dgm:prSet/>
      <dgm:spPr/>
      <dgm:t>
        <a:bodyPr/>
        <a:lstStyle/>
        <a:p>
          <a:endParaRPr lang="en-US"/>
        </a:p>
      </dgm:t>
    </dgm:pt>
    <dgm:pt modelId="{C5FD5501-C7CF-40A1-B845-2652DDDE2C08}" type="sibTrans" cxnId="{170A2F09-9299-4995-9A76-F2C224A7A5FB}">
      <dgm:prSet/>
      <dgm:spPr/>
      <dgm:t>
        <a:bodyPr/>
        <a:lstStyle/>
        <a:p>
          <a:endParaRPr lang="en-US"/>
        </a:p>
      </dgm:t>
    </dgm:pt>
    <dgm:pt modelId="{8C2DD552-A8FB-4499-97D1-D70D4C240582}">
      <dgm:prSet/>
      <dgm:spPr/>
      <dgm:t>
        <a:bodyPr/>
        <a:lstStyle/>
        <a:p>
          <a:r>
            <a:rPr lang="en-US"/>
            <a:t>&lt;img src="TRACKING-PIXEL-URL" style="display:none"&gt;</a:t>
          </a:r>
        </a:p>
      </dgm:t>
    </dgm:pt>
    <dgm:pt modelId="{65E5FDB6-D563-4B13-9AA7-7D2CA7D6BDCF}" type="parTrans" cxnId="{6AF29711-E673-4934-82EC-FB91F2F88A15}">
      <dgm:prSet/>
      <dgm:spPr/>
      <dgm:t>
        <a:bodyPr/>
        <a:lstStyle/>
        <a:p>
          <a:endParaRPr lang="en-US"/>
        </a:p>
      </dgm:t>
    </dgm:pt>
    <dgm:pt modelId="{BEC7F06B-139D-4B99-8246-954FDD7EA3CF}" type="sibTrans" cxnId="{6AF29711-E673-4934-82EC-FB91F2F88A15}">
      <dgm:prSet/>
      <dgm:spPr/>
      <dgm:t>
        <a:bodyPr/>
        <a:lstStyle/>
        <a:p>
          <a:endParaRPr lang="en-US"/>
        </a:p>
      </dgm:t>
    </dgm:pt>
    <dgm:pt modelId="{C8B20DAA-33B7-4279-94C7-AD11C594D907}">
      <dgm:prSet/>
      <dgm:spPr/>
      <dgm:t>
        <a:bodyPr/>
        <a:lstStyle/>
        <a:p>
          <a:r>
            <a:rPr lang="en-US"/>
            <a:t>&lt;img src="TRACKING-PIXEL-URL" width="0" height="0"&gt;</a:t>
          </a:r>
        </a:p>
      </dgm:t>
    </dgm:pt>
    <dgm:pt modelId="{BD9CA84B-C9DC-42E0-8CBC-E43DD1C77C37}" type="parTrans" cxnId="{262AD8B1-ED4A-432B-9493-3E4D63D915A6}">
      <dgm:prSet/>
      <dgm:spPr/>
      <dgm:t>
        <a:bodyPr/>
        <a:lstStyle/>
        <a:p>
          <a:endParaRPr lang="en-US"/>
        </a:p>
      </dgm:t>
    </dgm:pt>
    <dgm:pt modelId="{4E78D594-E96A-4F03-92BC-2DDB2FCF7C60}" type="sibTrans" cxnId="{262AD8B1-ED4A-432B-9493-3E4D63D915A6}">
      <dgm:prSet/>
      <dgm:spPr/>
      <dgm:t>
        <a:bodyPr/>
        <a:lstStyle/>
        <a:p>
          <a:endParaRPr lang="en-US"/>
        </a:p>
      </dgm:t>
    </dgm:pt>
    <dgm:pt modelId="{14209B77-B811-42C5-BD2F-2C5749A0FDCE}">
      <dgm:prSet/>
      <dgm:spPr/>
      <dgm:t>
        <a:bodyPr/>
        <a:lstStyle/>
        <a:p>
          <a:r>
            <a:rPr lang="en-US"/>
            <a:t>What’s it doing ?</a:t>
          </a:r>
        </a:p>
      </dgm:t>
    </dgm:pt>
    <dgm:pt modelId="{5EF794EB-6E34-4AED-8669-04A71E9F547A}" type="parTrans" cxnId="{CD6D9F4D-F946-4A87-96E2-AE15669D8DF7}">
      <dgm:prSet/>
      <dgm:spPr/>
      <dgm:t>
        <a:bodyPr/>
        <a:lstStyle/>
        <a:p>
          <a:endParaRPr lang="en-US"/>
        </a:p>
      </dgm:t>
    </dgm:pt>
    <dgm:pt modelId="{DB368A21-9FF8-47F3-B691-55DEDC2D61C1}" type="sibTrans" cxnId="{CD6D9F4D-F946-4A87-96E2-AE15669D8DF7}">
      <dgm:prSet/>
      <dgm:spPr/>
      <dgm:t>
        <a:bodyPr/>
        <a:lstStyle/>
        <a:p>
          <a:endParaRPr lang="en-US"/>
        </a:p>
      </dgm:t>
    </dgm:pt>
    <dgm:pt modelId="{415C7047-A537-41E1-8E62-CC59DBA858EA}">
      <dgm:prSet/>
      <dgm:spPr/>
      <dgm:t>
        <a:bodyPr/>
        <a:lstStyle/>
        <a:p>
          <a:r>
            <a:rPr lang="en-US"/>
            <a:t>Image request from external site giving your IP</a:t>
          </a:r>
        </a:p>
      </dgm:t>
    </dgm:pt>
    <dgm:pt modelId="{BB1EA136-B91C-4C86-A9BB-4D893AACE01B}" type="parTrans" cxnId="{411E7FE4-30D2-4FB3-9C4D-8F664EBBD8D0}">
      <dgm:prSet/>
      <dgm:spPr/>
      <dgm:t>
        <a:bodyPr/>
        <a:lstStyle/>
        <a:p>
          <a:endParaRPr lang="en-US"/>
        </a:p>
      </dgm:t>
    </dgm:pt>
    <dgm:pt modelId="{E2398500-318A-4497-8425-8AD17C643AF7}" type="sibTrans" cxnId="{411E7FE4-30D2-4FB3-9C4D-8F664EBBD8D0}">
      <dgm:prSet/>
      <dgm:spPr/>
      <dgm:t>
        <a:bodyPr/>
        <a:lstStyle/>
        <a:p>
          <a:endParaRPr lang="en-US"/>
        </a:p>
      </dgm:t>
    </dgm:pt>
    <dgm:pt modelId="{5B09619E-A28B-714F-82EC-B76999E5A226}" type="pres">
      <dgm:prSet presAssocID="{725715AF-8B12-4962-9EF7-C8563620FD36}" presName="linear" presStyleCnt="0">
        <dgm:presLayoutVars>
          <dgm:dir/>
          <dgm:animLvl val="lvl"/>
          <dgm:resizeHandles val="exact"/>
        </dgm:presLayoutVars>
      </dgm:prSet>
      <dgm:spPr/>
    </dgm:pt>
    <dgm:pt modelId="{0ADECD60-AF1F-D54D-A0EF-2A936535E5BA}" type="pres">
      <dgm:prSet presAssocID="{258D4952-4F8A-4BE9-8067-0AA9DA6014D2}" presName="parentLin" presStyleCnt="0"/>
      <dgm:spPr/>
    </dgm:pt>
    <dgm:pt modelId="{7EA38B7F-72C4-774A-9390-FFDE2C4FFD2F}" type="pres">
      <dgm:prSet presAssocID="{258D4952-4F8A-4BE9-8067-0AA9DA6014D2}" presName="parentLeftMargin" presStyleLbl="node1" presStyleIdx="0" presStyleCnt="2"/>
      <dgm:spPr/>
    </dgm:pt>
    <dgm:pt modelId="{F010BFDD-7676-2844-9DD7-5E8178ABBCA1}" type="pres">
      <dgm:prSet presAssocID="{258D4952-4F8A-4BE9-8067-0AA9DA6014D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68E2AAF-492D-8B44-AE38-7710B504D91E}" type="pres">
      <dgm:prSet presAssocID="{258D4952-4F8A-4BE9-8067-0AA9DA6014D2}" presName="negativeSpace" presStyleCnt="0"/>
      <dgm:spPr/>
    </dgm:pt>
    <dgm:pt modelId="{C67C53A0-3075-6B46-A5C3-AB2C649E96AA}" type="pres">
      <dgm:prSet presAssocID="{258D4952-4F8A-4BE9-8067-0AA9DA6014D2}" presName="childText" presStyleLbl="conFgAcc1" presStyleIdx="0" presStyleCnt="2">
        <dgm:presLayoutVars>
          <dgm:bulletEnabled val="1"/>
        </dgm:presLayoutVars>
      </dgm:prSet>
      <dgm:spPr/>
    </dgm:pt>
    <dgm:pt modelId="{8CD7B531-2761-564C-9676-5FE4447C3A04}" type="pres">
      <dgm:prSet presAssocID="{A76B8209-728C-4348-B8B0-940B206A94CC}" presName="spaceBetweenRectangles" presStyleCnt="0"/>
      <dgm:spPr/>
    </dgm:pt>
    <dgm:pt modelId="{55DBDBC0-03C0-B446-8887-6DC1A55FF5B6}" type="pres">
      <dgm:prSet presAssocID="{14209B77-B811-42C5-BD2F-2C5749A0FDCE}" presName="parentLin" presStyleCnt="0"/>
      <dgm:spPr/>
    </dgm:pt>
    <dgm:pt modelId="{98864D88-9DEC-D444-BF4D-D84D0C4B16E6}" type="pres">
      <dgm:prSet presAssocID="{14209B77-B811-42C5-BD2F-2C5749A0FDCE}" presName="parentLeftMargin" presStyleLbl="node1" presStyleIdx="0" presStyleCnt="2"/>
      <dgm:spPr/>
    </dgm:pt>
    <dgm:pt modelId="{9ACF688A-6C88-5745-856A-96399936D1D5}" type="pres">
      <dgm:prSet presAssocID="{14209B77-B811-42C5-BD2F-2C5749A0FDC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D996DEA-5A88-144A-AEC6-FBECA52C77A3}" type="pres">
      <dgm:prSet presAssocID="{14209B77-B811-42C5-BD2F-2C5749A0FDCE}" presName="negativeSpace" presStyleCnt="0"/>
      <dgm:spPr/>
    </dgm:pt>
    <dgm:pt modelId="{7CD2EFDE-F1EC-E944-AFB6-3D213DA175CC}" type="pres">
      <dgm:prSet presAssocID="{14209B77-B811-42C5-BD2F-2C5749A0FDC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70A2F09-9299-4995-9A76-F2C224A7A5FB}" srcId="{258D4952-4F8A-4BE9-8067-0AA9DA6014D2}" destId="{D140D62D-6936-410A-BAB7-2AD3B9236263}" srcOrd="0" destOrd="0" parTransId="{27ED7A36-7514-44B1-82A0-2D6F0E769D4A}" sibTransId="{C5FD5501-C7CF-40A1-B845-2652DDDE2C08}"/>
    <dgm:cxn modelId="{6AF29711-E673-4934-82EC-FB91F2F88A15}" srcId="{258D4952-4F8A-4BE9-8067-0AA9DA6014D2}" destId="{8C2DD552-A8FB-4499-97D1-D70D4C240582}" srcOrd="1" destOrd="0" parTransId="{65E5FDB6-D563-4B13-9AA7-7D2CA7D6BDCF}" sibTransId="{BEC7F06B-139D-4B99-8246-954FDD7EA3CF}"/>
    <dgm:cxn modelId="{2472AE37-64F6-5647-A123-35CF2291F1C6}" type="presOf" srcId="{14209B77-B811-42C5-BD2F-2C5749A0FDCE}" destId="{98864D88-9DEC-D444-BF4D-D84D0C4B16E6}" srcOrd="0" destOrd="0" presId="urn:microsoft.com/office/officeart/2005/8/layout/list1"/>
    <dgm:cxn modelId="{6CBDBB5C-B107-9A42-86BD-94B5140453FD}" type="presOf" srcId="{8C2DD552-A8FB-4499-97D1-D70D4C240582}" destId="{C67C53A0-3075-6B46-A5C3-AB2C649E96AA}" srcOrd="0" destOrd="1" presId="urn:microsoft.com/office/officeart/2005/8/layout/list1"/>
    <dgm:cxn modelId="{BC377D48-791E-0445-971B-C8A8848FCBEA}" type="presOf" srcId="{725715AF-8B12-4962-9EF7-C8563620FD36}" destId="{5B09619E-A28B-714F-82EC-B76999E5A226}" srcOrd="0" destOrd="0" presId="urn:microsoft.com/office/officeart/2005/8/layout/list1"/>
    <dgm:cxn modelId="{3F6F766B-FAE8-8D44-95A5-27F9E9F619A3}" type="presOf" srcId="{415C7047-A537-41E1-8E62-CC59DBA858EA}" destId="{7CD2EFDE-F1EC-E944-AFB6-3D213DA175CC}" srcOrd="0" destOrd="0" presId="urn:microsoft.com/office/officeart/2005/8/layout/list1"/>
    <dgm:cxn modelId="{CD6D9F4D-F946-4A87-96E2-AE15669D8DF7}" srcId="{725715AF-8B12-4962-9EF7-C8563620FD36}" destId="{14209B77-B811-42C5-BD2F-2C5749A0FDCE}" srcOrd="1" destOrd="0" parTransId="{5EF794EB-6E34-4AED-8669-04A71E9F547A}" sibTransId="{DB368A21-9FF8-47F3-B691-55DEDC2D61C1}"/>
    <dgm:cxn modelId="{A52BE451-6612-BA4D-B459-6ADADEC893D5}" type="presOf" srcId="{C8B20DAA-33B7-4279-94C7-AD11C594D907}" destId="{C67C53A0-3075-6B46-A5C3-AB2C649E96AA}" srcOrd="0" destOrd="2" presId="urn:microsoft.com/office/officeart/2005/8/layout/list1"/>
    <dgm:cxn modelId="{29BF4B8C-1664-A44F-B831-DB420726E2EF}" type="presOf" srcId="{258D4952-4F8A-4BE9-8067-0AA9DA6014D2}" destId="{F010BFDD-7676-2844-9DD7-5E8178ABBCA1}" srcOrd="1" destOrd="0" presId="urn:microsoft.com/office/officeart/2005/8/layout/list1"/>
    <dgm:cxn modelId="{E2E9FCAC-AF88-B74E-B224-0F34D23FC76C}" type="presOf" srcId="{14209B77-B811-42C5-BD2F-2C5749A0FDCE}" destId="{9ACF688A-6C88-5745-856A-96399936D1D5}" srcOrd="1" destOrd="0" presId="urn:microsoft.com/office/officeart/2005/8/layout/list1"/>
    <dgm:cxn modelId="{262AD8B1-ED4A-432B-9493-3E4D63D915A6}" srcId="{258D4952-4F8A-4BE9-8067-0AA9DA6014D2}" destId="{C8B20DAA-33B7-4279-94C7-AD11C594D907}" srcOrd="2" destOrd="0" parTransId="{BD9CA84B-C9DC-42E0-8CBC-E43DD1C77C37}" sibTransId="{4E78D594-E96A-4F03-92BC-2DDB2FCF7C60}"/>
    <dgm:cxn modelId="{0C640CC7-531C-3440-A436-3900E7CA066A}" type="presOf" srcId="{258D4952-4F8A-4BE9-8067-0AA9DA6014D2}" destId="{7EA38B7F-72C4-774A-9390-FFDE2C4FFD2F}" srcOrd="0" destOrd="0" presId="urn:microsoft.com/office/officeart/2005/8/layout/list1"/>
    <dgm:cxn modelId="{F9BB4AE1-6FD1-504F-815B-92CB962DB1B2}" type="presOf" srcId="{D140D62D-6936-410A-BAB7-2AD3B9236263}" destId="{C67C53A0-3075-6B46-A5C3-AB2C649E96AA}" srcOrd="0" destOrd="0" presId="urn:microsoft.com/office/officeart/2005/8/layout/list1"/>
    <dgm:cxn modelId="{A1ACB4E1-90CB-4014-ABF7-F24B5D2A7B67}" srcId="{725715AF-8B12-4962-9EF7-C8563620FD36}" destId="{258D4952-4F8A-4BE9-8067-0AA9DA6014D2}" srcOrd="0" destOrd="0" parTransId="{75680589-DD77-4D46-AA08-EC2B949EE85E}" sibTransId="{A76B8209-728C-4348-B8B0-940B206A94CC}"/>
    <dgm:cxn modelId="{411E7FE4-30D2-4FB3-9C4D-8F664EBBD8D0}" srcId="{14209B77-B811-42C5-BD2F-2C5749A0FDCE}" destId="{415C7047-A537-41E1-8E62-CC59DBA858EA}" srcOrd="0" destOrd="0" parTransId="{BB1EA136-B91C-4C86-A9BB-4D893AACE01B}" sibTransId="{E2398500-318A-4497-8425-8AD17C643AF7}"/>
    <dgm:cxn modelId="{9D3A8AE5-C483-AE47-B361-631ECE26AD99}" type="presParOf" srcId="{5B09619E-A28B-714F-82EC-B76999E5A226}" destId="{0ADECD60-AF1F-D54D-A0EF-2A936535E5BA}" srcOrd="0" destOrd="0" presId="urn:microsoft.com/office/officeart/2005/8/layout/list1"/>
    <dgm:cxn modelId="{CAC60CEE-F252-8B43-B1A2-6699EE71F8B1}" type="presParOf" srcId="{0ADECD60-AF1F-D54D-A0EF-2A936535E5BA}" destId="{7EA38B7F-72C4-774A-9390-FFDE2C4FFD2F}" srcOrd="0" destOrd="0" presId="urn:microsoft.com/office/officeart/2005/8/layout/list1"/>
    <dgm:cxn modelId="{99725A2A-B515-E941-AFD6-69A57DEBD363}" type="presParOf" srcId="{0ADECD60-AF1F-D54D-A0EF-2A936535E5BA}" destId="{F010BFDD-7676-2844-9DD7-5E8178ABBCA1}" srcOrd="1" destOrd="0" presId="urn:microsoft.com/office/officeart/2005/8/layout/list1"/>
    <dgm:cxn modelId="{C4CE4DD6-CC24-8340-A72B-16F1C6C5ECB3}" type="presParOf" srcId="{5B09619E-A28B-714F-82EC-B76999E5A226}" destId="{468E2AAF-492D-8B44-AE38-7710B504D91E}" srcOrd="1" destOrd="0" presId="urn:microsoft.com/office/officeart/2005/8/layout/list1"/>
    <dgm:cxn modelId="{68964654-DA65-C74E-B80C-B5ED59454103}" type="presParOf" srcId="{5B09619E-A28B-714F-82EC-B76999E5A226}" destId="{C67C53A0-3075-6B46-A5C3-AB2C649E96AA}" srcOrd="2" destOrd="0" presId="urn:microsoft.com/office/officeart/2005/8/layout/list1"/>
    <dgm:cxn modelId="{383157E2-FC54-6F40-A862-5E2DF27AE407}" type="presParOf" srcId="{5B09619E-A28B-714F-82EC-B76999E5A226}" destId="{8CD7B531-2761-564C-9676-5FE4447C3A04}" srcOrd="3" destOrd="0" presId="urn:microsoft.com/office/officeart/2005/8/layout/list1"/>
    <dgm:cxn modelId="{1A99CEE5-C7B6-7740-A672-281BE383E8DD}" type="presParOf" srcId="{5B09619E-A28B-714F-82EC-B76999E5A226}" destId="{55DBDBC0-03C0-B446-8887-6DC1A55FF5B6}" srcOrd="4" destOrd="0" presId="urn:microsoft.com/office/officeart/2005/8/layout/list1"/>
    <dgm:cxn modelId="{A48F1FE9-27AA-4947-A302-6BAF47F0D85C}" type="presParOf" srcId="{55DBDBC0-03C0-B446-8887-6DC1A55FF5B6}" destId="{98864D88-9DEC-D444-BF4D-D84D0C4B16E6}" srcOrd="0" destOrd="0" presId="urn:microsoft.com/office/officeart/2005/8/layout/list1"/>
    <dgm:cxn modelId="{14B4CCF6-E76D-3040-8D4E-B16F2D0B514D}" type="presParOf" srcId="{55DBDBC0-03C0-B446-8887-6DC1A55FF5B6}" destId="{9ACF688A-6C88-5745-856A-96399936D1D5}" srcOrd="1" destOrd="0" presId="urn:microsoft.com/office/officeart/2005/8/layout/list1"/>
    <dgm:cxn modelId="{F4EB0347-16EA-814B-9259-37516C11AFBB}" type="presParOf" srcId="{5B09619E-A28B-714F-82EC-B76999E5A226}" destId="{DD996DEA-5A88-144A-AEC6-FBECA52C77A3}" srcOrd="5" destOrd="0" presId="urn:microsoft.com/office/officeart/2005/8/layout/list1"/>
    <dgm:cxn modelId="{A5A79FA5-79D0-A949-9DA2-7FED9DC82E2A}" type="presParOf" srcId="{5B09619E-A28B-714F-82EC-B76999E5A226}" destId="{7CD2EFDE-F1EC-E944-AFB6-3D213DA175C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63CA42-3A9F-4937-843D-90B5B66FF291}" type="doc">
      <dgm:prSet loTypeId="urn:microsoft.com/office/officeart/2008/layout/LinedList" loCatId="list" qsTypeId="urn:microsoft.com/office/officeart/2005/8/quickstyle/simple3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157FCA84-7A91-4741-B854-30D3186D3A28}">
      <dgm:prSet/>
      <dgm:spPr/>
      <dgm:t>
        <a:bodyPr/>
        <a:lstStyle/>
        <a:p>
          <a:r>
            <a:rPr lang="en-US"/>
            <a:t>Track clients traffic</a:t>
          </a:r>
        </a:p>
      </dgm:t>
    </dgm:pt>
    <dgm:pt modelId="{2E4055D5-AC61-4B50-84B0-0C95761129DF}" type="parTrans" cxnId="{A6E91CA3-F521-4251-8B67-2A055912987E}">
      <dgm:prSet/>
      <dgm:spPr/>
      <dgm:t>
        <a:bodyPr/>
        <a:lstStyle/>
        <a:p>
          <a:endParaRPr lang="en-US"/>
        </a:p>
      </dgm:t>
    </dgm:pt>
    <dgm:pt modelId="{E2D76F4A-E7E9-419D-979D-675C767E994A}" type="sibTrans" cxnId="{A6E91CA3-F521-4251-8B67-2A055912987E}">
      <dgm:prSet/>
      <dgm:spPr/>
      <dgm:t>
        <a:bodyPr/>
        <a:lstStyle/>
        <a:p>
          <a:endParaRPr lang="en-US"/>
        </a:p>
      </dgm:t>
    </dgm:pt>
    <dgm:pt modelId="{3CA5FA34-3165-4108-8A93-D575B9C9A163}">
      <dgm:prSet/>
      <dgm:spPr/>
      <dgm:t>
        <a:bodyPr/>
        <a:lstStyle/>
        <a:p>
          <a:r>
            <a:rPr lang="en-US"/>
            <a:t>Analytics / Ad Sales</a:t>
          </a:r>
        </a:p>
      </dgm:t>
    </dgm:pt>
    <dgm:pt modelId="{0D9F041B-7F9C-4C78-AE72-C10D5ED9345E}" type="parTrans" cxnId="{EAEEC629-CCC6-4B0B-91D0-773031DF56AB}">
      <dgm:prSet/>
      <dgm:spPr/>
      <dgm:t>
        <a:bodyPr/>
        <a:lstStyle/>
        <a:p>
          <a:endParaRPr lang="en-US"/>
        </a:p>
      </dgm:t>
    </dgm:pt>
    <dgm:pt modelId="{C42CCD22-BF68-4D14-9EA4-394469ABAC03}" type="sibTrans" cxnId="{EAEEC629-CCC6-4B0B-91D0-773031DF56AB}">
      <dgm:prSet/>
      <dgm:spPr/>
      <dgm:t>
        <a:bodyPr/>
        <a:lstStyle/>
        <a:p>
          <a:endParaRPr lang="en-US"/>
        </a:p>
      </dgm:t>
    </dgm:pt>
    <dgm:pt modelId="{770BC125-34D8-442F-947C-79DB8CC8DEFD}">
      <dgm:prSet/>
      <dgm:spPr/>
      <dgm:t>
        <a:bodyPr/>
        <a:lstStyle/>
        <a:p>
          <a:r>
            <a:rPr lang="en-US"/>
            <a:t>Direct Marketing</a:t>
          </a:r>
        </a:p>
      </dgm:t>
    </dgm:pt>
    <dgm:pt modelId="{A84526EA-10FA-42AA-916C-D00A428917AE}" type="parTrans" cxnId="{85413CCF-B668-4317-94BE-9F2A75B9FC81}">
      <dgm:prSet/>
      <dgm:spPr/>
      <dgm:t>
        <a:bodyPr/>
        <a:lstStyle/>
        <a:p>
          <a:endParaRPr lang="en-US"/>
        </a:p>
      </dgm:t>
    </dgm:pt>
    <dgm:pt modelId="{58E5351E-A284-4C54-9B60-999D4DC55327}" type="sibTrans" cxnId="{85413CCF-B668-4317-94BE-9F2A75B9FC81}">
      <dgm:prSet/>
      <dgm:spPr/>
      <dgm:t>
        <a:bodyPr/>
        <a:lstStyle/>
        <a:p>
          <a:endParaRPr lang="en-US"/>
        </a:p>
      </dgm:t>
    </dgm:pt>
    <dgm:pt modelId="{EA9689A5-5459-4537-B19E-76B8E080AD73}">
      <dgm:prSet/>
      <dgm:spPr/>
      <dgm:t>
        <a:bodyPr/>
        <a:lstStyle/>
        <a:p>
          <a:r>
            <a:rPr lang="en-US"/>
            <a:t>Regional / Interest </a:t>
          </a:r>
        </a:p>
      </dgm:t>
    </dgm:pt>
    <dgm:pt modelId="{C16483EB-1B70-4831-B9C2-B930DA1A5248}" type="parTrans" cxnId="{A943585F-0113-49C2-9FBE-252EC10440A4}">
      <dgm:prSet/>
      <dgm:spPr/>
      <dgm:t>
        <a:bodyPr/>
        <a:lstStyle/>
        <a:p>
          <a:endParaRPr lang="en-US"/>
        </a:p>
      </dgm:t>
    </dgm:pt>
    <dgm:pt modelId="{BB7C1250-F514-438B-9E5D-12E85160ABF7}" type="sibTrans" cxnId="{A943585F-0113-49C2-9FBE-252EC10440A4}">
      <dgm:prSet/>
      <dgm:spPr/>
      <dgm:t>
        <a:bodyPr/>
        <a:lstStyle/>
        <a:p>
          <a:endParaRPr lang="en-US"/>
        </a:p>
      </dgm:t>
    </dgm:pt>
    <dgm:pt modelId="{9D558E6E-45CE-4EAE-9E5C-5734350CEE79}">
      <dgm:prSet/>
      <dgm:spPr/>
      <dgm:t>
        <a:bodyPr/>
        <a:lstStyle/>
        <a:p>
          <a:r>
            <a:rPr lang="en-US"/>
            <a:t>Save Money</a:t>
          </a:r>
        </a:p>
      </dgm:t>
    </dgm:pt>
    <dgm:pt modelId="{EE02A914-3202-4019-B4C0-B8ADFEFAB009}" type="parTrans" cxnId="{A0A16B3C-6DDE-46B9-A2A3-1038A1470007}">
      <dgm:prSet/>
      <dgm:spPr/>
      <dgm:t>
        <a:bodyPr/>
        <a:lstStyle/>
        <a:p>
          <a:endParaRPr lang="en-US"/>
        </a:p>
      </dgm:t>
    </dgm:pt>
    <dgm:pt modelId="{C49A638D-DADF-49A5-A1D9-42C63A30C9E2}" type="sibTrans" cxnId="{A0A16B3C-6DDE-46B9-A2A3-1038A1470007}">
      <dgm:prSet/>
      <dgm:spPr/>
      <dgm:t>
        <a:bodyPr/>
        <a:lstStyle/>
        <a:p>
          <a:endParaRPr lang="en-US"/>
        </a:p>
      </dgm:t>
    </dgm:pt>
    <dgm:pt modelId="{11DCB231-F33F-4D68-AC3D-9417F0764E23}">
      <dgm:prSet/>
      <dgm:spPr/>
      <dgm:t>
        <a:bodyPr/>
        <a:lstStyle/>
        <a:p>
          <a:r>
            <a:rPr lang="en-US"/>
            <a:t>Spam Cost </a:t>
          </a:r>
        </a:p>
      </dgm:t>
    </dgm:pt>
    <dgm:pt modelId="{021CA2BD-20EB-435C-ABCD-DC72AC23D67B}" type="parTrans" cxnId="{9045E6D5-7743-44DE-AB9F-16D44889ADD2}">
      <dgm:prSet/>
      <dgm:spPr/>
      <dgm:t>
        <a:bodyPr/>
        <a:lstStyle/>
        <a:p>
          <a:endParaRPr lang="en-US"/>
        </a:p>
      </dgm:t>
    </dgm:pt>
    <dgm:pt modelId="{3B3F4316-DED3-4176-B73E-64BD08080E63}" type="sibTrans" cxnId="{9045E6D5-7743-44DE-AB9F-16D44889ADD2}">
      <dgm:prSet/>
      <dgm:spPr/>
      <dgm:t>
        <a:bodyPr/>
        <a:lstStyle/>
        <a:p>
          <a:endParaRPr lang="en-US"/>
        </a:p>
      </dgm:t>
    </dgm:pt>
    <dgm:pt modelId="{377AD252-5CDD-4CAD-883C-40A821F1F522}">
      <dgm:prSet/>
      <dgm:spPr/>
      <dgm:t>
        <a:bodyPr/>
        <a:lstStyle/>
        <a:p>
          <a:r>
            <a:rPr lang="en-US"/>
            <a:t>Data Intelligence</a:t>
          </a:r>
        </a:p>
      </dgm:t>
    </dgm:pt>
    <dgm:pt modelId="{306108B4-5A12-4DD6-881F-4274427C6848}" type="parTrans" cxnId="{05931A59-A380-4388-9C32-F1145A7AD27A}">
      <dgm:prSet/>
      <dgm:spPr/>
      <dgm:t>
        <a:bodyPr/>
        <a:lstStyle/>
        <a:p>
          <a:endParaRPr lang="en-US"/>
        </a:p>
      </dgm:t>
    </dgm:pt>
    <dgm:pt modelId="{C1A03C47-270D-4780-BE53-FD0A4A40A291}" type="sibTrans" cxnId="{05931A59-A380-4388-9C32-F1145A7AD27A}">
      <dgm:prSet/>
      <dgm:spPr/>
      <dgm:t>
        <a:bodyPr/>
        <a:lstStyle/>
        <a:p>
          <a:endParaRPr lang="en-US"/>
        </a:p>
      </dgm:t>
    </dgm:pt>
    <dgm:pt modelId="{2079A967-4CB2-4DDD-91BA-623B0EB61B41}">
      <dgm:prSet/>
      <dgm:spPr/>
      <dgm:t>
        <a:bodyPr/>
        <a:lstStyle/>
        <a:p>
          <a:r>
            <a:rPr lang="en-US"/>
            <a:t>Document usage</a:t>
          </a:r>
        </a:p>
      </dgm:t>
    </dgm:pt>
    <dgm:pt modelId="{55DD2DF1-57F0-460D-B8EF-EB16272E8979}" type="parTrans" cxnId="{4223D391-C33C-4040-9D5A-D3D4FD0ECB23}">
      <dgm:prSet/>
      <dgm:spPr/>
      <dgm:t>
        <a:bodyPr/>
        <a:lstStyle/>
        <a:p>
          <a:endParaRPr lang="en-US"/>
        </a:p>
      </dgm:t>
    </dgm:pt>
    <dgm:pt modelId="{45CB4511-2F79-4176-AD26-ED5638600C0B}" type="sibTrans" cxnId="{4223D391-C33C-4040-9D5A-D3D4FD0ECB23}">
      <dgm:prSet/>
      <dgm:spPr/>
      <dgm:t>
        <a:bodyPr/>
        <a:lstStyle/>
        <a:p>
          <a:endParaRPr lang="en-US"/>
        </a:p>
      </dgm:t>
    </dgm:pt>
    <dgm:pt modelId="{44ED3CD2-397E-364B-AB4D-87E71863A4F9}" type="pres">
      <dgm:prSet presAssocID="{1F63CA42-3A9F-4937-843D-90B5B66FF291}" presName="vert0" presStyleCnt="0">
        <dgm:presLayoutVars>
          <dgm:dir/>
          <dgm:animOne val="branch"/>
          <dgm:animLvl val="lvl"/>
        </dgm:presLayoutVars>
      </dgm:prSet>
      <dgm:spPr/>
    </dgm:pt>
    <dgm:pt modelId="{31FF4E87-8CDA-874D-85C2-DB4BB162CD64}" type="pres">
      <dgm:prSet presAssocID="{157FCA84-7A91-4741-B854-30D3186D3A28}" presName="thickLine" presStyleLbl="alignNode1" presStyleIdx="0" presStyleCnt="4"/>
      <dgm:spPr/>
    </dgm:pt>
    <dgm:pt modelId="{7EA50920-C31A-0848-B4D6-83CCBE9BC215}" type="pres">
      <dgm:prSet presAssocID="{157FCA84-7A91-4741-B854-30D3186D3A28}" presName="horz1" presStyleCnt="0"/>
      <dgm:spPr/>
    </dgm:pt>
    <dgm:pt modelId="{FF8C0DD4-D34C-D546-A3AD-BB90E4A85BFC}" type="pres">
      <dgm:prSet presAssocID="{157FCA84-7A91-4741-B854-30D3186D3A28}" presName="tx1" presStyleLbl="revTx" presStyleIdx="0" presStyleCnt="8"/>
      <dgm:spPr/>
    </dgm:pt>
    <dgm:pt modelId="{DA733007-A644-2941-BD22-B695CE9CDBF9}" type="pres">
      <dgm:prSet presAssocID="{157FCA84-7A91-4741-B854-30D3186D3A28}" presName="vert1" presStyleCnt="0"/>
      <dgm:spPr/>
    </dgm:pt>
    <dgm:pt modelId="{7ABEF027-90DC-6448-A826-6389847B7139}" type="pres">
      <dgm:prSet presAssocID="{3CA5FA34-3165-4108-8A93-D575B9C9A163}" presName="vertSpace2a" presStyleCnt="0"/>
      <dgm:spPr/>
    </dgm:pt>
    <dgm:pt modelId="{B9B4B79F-066D-F140-8408-2E79F0AB9DFC}" type="pres">
      <dgm:prSet presAssocID="{3CA5FA34-3165-4108-8A93-D575B9C9A163}" presName="horz2" presStyleCnt="0"/>
      <dgm:spPr/>
    </dgm:pt>
    <dgm:pt modelId="{81180219-B845-544D-AE32-99A211369BE2}" type="pres">
      <dgm:prSet presAssocID="{3CA5FA34-3165-4108-8A93-D575B9C9A163}" presName="horzSpace2" presStyleCnt="0"/>
      <dgm:spPr/>
    </dgm:pt>
    <dgm:pt modelId="{F1B04ABE-3949-014B-8232-384EFDB74D9C}" type="pres">
      <dgm:prSet presAssocID="{3CA5FA34-3165-4108-8A93-D575B9C9A163}" presName="tx2" presStyleLbl="revTx" presStyleIdx="1" presStyleCnt="8"/>
      <dgm:spPr/>
    </dgm:pt>
    <dgm:pt modelId="{DE38D37A-4E5F-DD40-9635-07D0745DD197}" type="pres">
      <dgm:prSet presAssocID="{3CA5FA34-3165-4108-8A93-D575B9C9A163}" presName="vert2" presStyleCnt="0"/>
      <dgm:spPr/>
    </dgm:pt>
    <dgm:pt modelId="{91C557D7-F421-3640-8711-7F4760D42917}" type="pres">
      <dgm:prSet presAssocID="{3CA5FA34-3165-4108-8A93-D575B9C9A163}" presName="thinLine2b" presStyleLbl="callout" presStyleIdx="0" presStyleCnt="4"/>
      <dgm:spPr/>
    </dgm:pt>
    <dgm:pt modelId="{B04676DA-6683-4D47-B57B-460ADD321D58}" type="pres">
      <dgm:prSet presAssocID="{3CA5FA34-3165-4108-8A93-D575B9C9A163}" presName="vertSpace2b" presStyleCnt="0"/>
      <dgm:spPr/>
    </dgm:pt>
    <dgm:pt modelId="{34D8DADF-4CAF-504B-8BB0-AF3771804662}" type="pres">
      <dgm:prSet presAssocID="{770BC125-34D8-442F-947C-79DB8CC8DEFD}" presName="thickLine" presStyleLbl="alignNode1" presStyleIdx="1" presStyleCnt="4"/>
      <dgm:spPr/>
    </dgm:pt>
    <dgm:pt modelId="{4DF821EF-7199-4449-A8B9-9A279202871A}" type="pres">
      <dgm:prSet presAssocID="{770BC125-34D8-442F-947C-79DB8CC8DEFD}" presName="horz1" presStyleCnt="0"/>
      <dgm:spPr/>
    </dgm:pt>
    <dgm:pt modelId="{A4CC4EF2-2763-6445-ABDB-23E0A01C254B}" type="pres">
      <dgm:prSet presAssocID="{770BC125-34D8-442F-947C-79DB8CC8DEFD}" presName="tx1" presStyleLbl="revTx" presStyleIdx="2" presStyleCnt="8"/>
      <dgm:spPr/>
    </dgm:pt>
    <dgm:pt modelId="{0B4CBBB4-7DDF-884E-9E4C-AB1B0D8FA958}" type="pres">
      <dgm:prSet presAssocID="{770BC125-34D8-442F-947C-79DB8CC8DEFD}" presName="vert1" presStyleCnt="0"/>
      <dgm:spPr/>
    </dgm:pt>
    <dgm:pt modelId="{3774591D-CE07-EB41-968E-ECD83379A115}" type="pres">
      <dgm:prSet presAssocID="{EA9689A5-5459-4537-B19E-76B8E080AD73}" presName="vertSpace2a" presStyleCnt="0"/>
      <dgm:spPr/>
    </dgm:pt>
    <dgm:pt modelId="{77E6FB60-3328-3B49-B7C3-9F6F70A220E7}" type="pres">
      <dgm:prSet presAssocID="{EA9689A5-5459-4537-B19E-76B8E080AD73}" presName="horz2" presStyleCnt="0"/>
      <dgm:spPr/>
    </dgm:pt>
    <dgm:pt modelId="{EB52D264-8935-4247-84F9-FD31C9666986}" type="pres">
      <dgm:prSet presAssocID="{EA9689A5-5459-4537-B19E-76B8E080AD73}" presName="horzSpace2" presStyleCnt="0"/>
      <dgm:spPr/>
    </dgm:pt>
    <dgm:pt modelId="{C081C89C-74CD-2A4C-A569-70A8F976FB69}" type="pres">
      <dgm:prSet presAssocID="{EA9689A5-5459-4537-B19E-76B8E080AD73}" presName="tx2" presStyleLbl="revTx" presStyleIdx="3" presStyleCnt="8"/>
      <dgm:spPr/>
    </dgm:pt>
    <dgm:pt modelId="{C1CE85A8-1A33-444D-83F5-6F5FA9936852}" type="pres">
      <dgm:prSet presAssocID="{EA9689A5-5459-4537-B19E-76B8E080AD73}" presName="vert2" presStyleCnt="0"/>
      <dgm:spPr/>
    </dgm:pt>
    <dgm:pt modelId="{EFCA9764-26A0-4A4D-B095-49520BB88AC1}" type="pres">
      <dgm:prSet presAssocID="{EA9689A5-5459-4537-B19E-76B8E080AD73}" presName="thinLine2b" presStyleLbl="callout" presStyleIdx="1" presStyleCnt="4"/>
      <dgm:spPr/>
    </dgm:pt>
    <dgm:pt modelId="{04B7392D-5BF8-C443-8CBF-E78F0F0DD290}" type="pres">
      <dgm:prSet presAssocID="{EA9689A5-5459-4537-B19E-76B8E080AD73}" presName="vertSpace2b" presStyleCnt="0"/>
      <dgm:spPr/>
    </dgm:pt>
    <dgm:pt modelId="{6C37A397-7191-DF43-A3D6-E011D57B1597}" type="pres">
      <dgm:prSet presAssocID="{9D558E6E-45CE-4EAE-9E5C-5734350CEE79}" presName="thickLine" presStyleLbl="alignNode1" presStyleIdx="2" presStyleCnt="4"/>
      <dgm:spPr/>
    </dgm:pt>
    <dgm:pt modelId="{F1DE57BE-6222-E64A-AE3D-8035ACA814A3}" type="pres">
      <dgm:prSet presAssocID="{9D558E6E-45CE-4EAE-9E5C-5734350CEE79}" presName="horz1" presStyleCnt="0"/>
      <dgm:spPr/>
    </dgm:pt>
    <dgm:pt modelId="{EA084068-33DA-7943-9330-ECE5F85F0F34}" type="pres">
      <dgm:prSet presAssocID="{9D558E6E-45CE-4EAE-9E5C-5734350CEE79}" presName="tx1" presStyleLbl="revTx" presStyleIdx="4" presStyleCnt="8"/>
      <dgm:spPr/>
    </dgm:pt>
    <dgm:pt modelId="{97081AF9-778E-B640-ABB6-5A8D14D742A2}" type="pres">
      <dgm:prSet presAssocID="{9D558E6E-45CE-4EAE-9E5C-5734350CEE79}" presName="vert1" presStyleCnt="0"/>
      <dgm:spPr/>
    </dgm:pt>
    <dgm:pt modelId="{6B28BD07-9E01-A54F-A2B6-BA5305FDFAC7}" type="pres">
      <dgm:prSet presAssocID="{11DCB231-F33F-4D68-AC3D-9417F0764E23}" presName="vertSpace2a" presStyleCnt="0"/>
      <dgm:spPr/>
    </dgm:pt>
    <dgm:pt modelId="{7CA098EB-D7CD-564E-92D6-D8EA03CE25A3}" type="pres">
      <dgm:prSet presAssocID="{11DCB231-F33F-4D68-AC3D-9417F0764E23}" presName="horz2" presStyleCnt="0"/>
      <dgm:spPr/>
    </dgm:pt>
    <dgm:pt modelId="{F1D9B694-B9F4-8546-8331-C3B538A9478B}" type="pres">
      <dgm:prSet presAssocID="{11DCB231-F33F-4D68-AC3D-9417F0764E23}" presName="horzSpace2" presStyleCnt="0"/>
      <dgm:spPr/>
    </dgm:pt>
    <dgm:pt modelId="{74BDC522-CDA2-FA4E-BA94-2FD6CAA42683}" type="pres">
      <dgm:prSet presAssocID="{11DCB231-F33F-4D68-AC3D-9417F0764E23}" presName="tx2" presStyleLbl="revTx" presStyleIdx="5" presStyleCnt="8"/>
      <dgm:spPr/>
    </dgm:pt>
    <dgm:pt modelId="{068DF35C-A256-3546-90F3-5E675C278A6A}" type="pres">
      <dgm:prSet presAssocID="{11DCB231-F33F-4D68-AC3D-9417F0764E23}" presName="vert2" presStyleCnt="0"/>
      <dgm:spPr/>
    </dgm:pt>
    <dgm:pt modelId="{7E1DCE7D-AB9A-A449-9F6A-CC01A98F5BF6}" type="pres">
      <dgm:prSet presAssocID="{11DCB231-F33F-4D68-AC3D-9417F0764E23}" presName="thinLine2b" presStyleLbl="callout" presStyleIdx="2" presStyleCnt="4"/>
      <dgm:spPr/>
    </dgm:pt>
    <dgm:pt modelId="{EE8A3995-4339-7F4F-B306-B5D9E5045994}" type="pres">
      <dgm:prSet presAssocID="{11DCB231-F33F-4D68-AC3D-9417F0764E23}" presName="vertSpace2b" presStyleCnt="0"/>
      <dgm:spPr/>
    </dgm:pt>
    <dgm:pt modelId="{4E072AA3-BBA9-154A-9E8D-CFED3D29D29F}" type="pres">
      <dgm:prSet presAssocID="{377AD252-5CDD-4CAD-883C-40A821F1F522}" presName="thickLine" presStyleLbl="alignNode1" presStyleIdx="3" presStyleCnt="4"/>
      <dgm:spPr/>
    </dgm:pt>
    <dgm:pt modelId="{A4F11274-D73E-5949-9E42-818D5CDCF561}" type="pres">
      <dgm:prSet presAssocID="{377AD252-5CDD-4CAD-883C-40A821F1F522}" presName="horz1" presStyleCnt="0"/>
      <dgm:spPr/>
    </dgm:pt>
    <dgm:pt modelId="{A79B8CD2-7A38-5647-9E0B-2FFF2CF08805}" type="pres">
      <dgm:prSet presAssocID="{377AD252-5CDD-4CAD-883C-40A821F1F522}" presName="tx1" presStyleLbl="revTx" presStyleIdx="6" presStyleCnt="8"/>
      <dgm:spPr/>
    </dgm:pt>
    <dgm:pt modelId="{B46CC51C-8C4C-5F46-99BA-29A18BB5B08F}" type="pres">
      <dgm:prSet presAssocID="{377AD252-5CDD-4CAD-883C-40A821F1F522}" presName="vert1" presStyleCnt="0"/>
      <dgm:spPr/>
    </dgm:pt>
    <dgm:pt modelId="{1234CD6B-CCD8-474B-B4A0-DE658192A575}" type="pres">
      <dgm:prSet presAssocID="{2079A967-4CB2-4DDD-91BA-623B0EB61B41}" presName="vertSpace2a" presStyleCnt="0"/>
      <dgm:spPr/>
    </dgm:pt>
    <dgm:pt modelId="{A0DA57C9-14A1-7F43-8D6D-0E0267D77188}" type="pres">
      <dgm:prSet presAssocID="{2079A967-4CB2-4DDD-91BA-623B0EB61B41}" presName="horz2" presStyleCnt="0"/>
      <dgm:spPr/>
    </dgm:pt>
    <dgm:pt modelId="{FD59BB38-0710-154C-B430-040250B44DA2}" type="pres">
      <dgm:prSet presAssocID="{2079A967-4CB2-4DDD-91BA-623B0EB61B41}" presName="horzSpace2" presStyleCnt="0"/>
      <dgm:spPr/>
    </dgm:pt>
    <dgm:pt modelId="{96BC6047-F1D1-7A48-A1E6-5530F0277789}" type="pres">
      <dgm:prSet presAssocID="{2079A967-4CB2-4DDD-91BA-623B0EB61B41}" presName="tx2" presStyleLbl="revTx" presStyleIdx="7" presStyleCnt="8"/>
      <dgm:spPr/>
    </dgm:pt>
    <dgm:pt modelId="{6C55D245-5478-3F48-BDBA-6CD10C3BE4BA}" type="pres">
      <dgm:prSet presAssocID="{2079A967-4CB2-4DDD-91BA-623B0EB61B41}" presName="vert2" presStyleCnt="0"/>
      <dgm:spPr/>
    </dgm:pt>
    <dgm:pt modelId="{CCD18CF0-1107-4149-9382-EE73BA33503B}" type="pres">
      <dgm:prSet presAssocID="{2079A967-4CB2-4DDD-91BA-623B0EB61B41}" presName="thinLine2b" presStyleLbl="callout" presStyleIdx="3" presStyleCnt="4"/>
      <dgm:spPr/>
    </dgm:pt>
    <dgm:pt modelId="{17EEA89E-754C-8C4A-BEC3-4F6372CB5749}" type="pres">
      <dgm:prSet presAssocID="{2079A967-4CB2-4DDD-91BA-623B0EB61B41}" presName="vertSpace2b" presStyleCnt="0"/>
      <dgm:spPr/>
    </dgm:pt>
  </dgm:ptLst>
  <dgm:cxnLst>
    <dgm:cxn modelId="{BF9A6105-E076-3645-8F11-6EAFA476CDC6}" type="presOf" srcId="{1F63CA42-3A9F-4937-843D-90B5B66FF291}" destId="{44ED3CD2-397E-364B-AB4D-87E71863A4F9}" srcOrd="0" destOrd="0" presId="urn:microsoft.com/office/officeart/2008/layout/LinedList"/>
    <dgm:cxn modelId="{49D3AD0D-8FB1-C241-96B8-8D42CDF8271B}" type="presOf" srcId="{EA9689A5-5459-4537-B19E-76B8E080AD73}" destId="{C081C89C-74CD-2A4C-A569-70A8F976FB69}" srcOrd="0" destOrd="0" presId="urn:microsoft.com/office/officeart/2008/layout/LinedList"/>
    <dgm:cxn modelId="{EAEEC629-CCC6-4B0B-91D0-773031DF56AB}" srcId="{157FCA84-7A91-4741-B854-30D3186D3A28}" destId="{3CA5FA34-3165-4108-8A93-D575B9C9A163}" srcOrd="0" destOrd="0" parTransId="{0D9F041B-7F9C-4C78-AE72-C10D5ED9345E}" sibTransId="{C42CCD22-BF68-4D14-9EA4-394469ABAC03}"/>
    <dgm:cxn modelId="{A0A16B3C-6DDE-46B9-A2A3-1038A1470007}" srcId="{1F63CA42-3A9F-4937-843D-90B5B66FF291}" destId="{9D558E6E-45CE-4EAE-9E5C-5734350CEE79}" srcOrd="2" destOrd="0" parTransId="{EE02A914-3202-4019-B4C0-B8ADFEFAB009}" sibTransId="{C49A638D-DADF-49A5-A1D9-42C63A30C9E2}"/>
    <dgm:cxn modelId="{A943585F-0113-49C2-9FBE-252EC10440A4}" srcId="{770BC125-34D8-442F-947C-79DB8CC8DEFD}" destId="{EA9689A5-5459-4537-B19E-76B8E080AD73}" srcOrd="0" destOrd="0" parTransId="{C16483EB-1B70-4831-B9C2-B930DA1A5248}" sibTransId="{BB7C1250-F514-438B-9E5D-12E85160ABF7}"/>
    <dgm:cxn modelId="{AF787060-EDE4-F04C-BED7-780E90BBF774}" type="presOf" srcId="{377AD252-5CDD-4CAD-883C-40A821F1F522}" destId="{A79B8CD2-7A38-5647-9E0B-2FFF2CF08805}" srcOrd="0" destOrd="0" presId="urn:microsoft.com/office/officeart/2008/layout/LinedList"/>
    <dgm:cxn modelId="{AB83AC44-625B-5E43-BF82-A7E503AC4974}" type="presOf" srcId="{9D558E6E-45CE-4EAE-9E5C-5734350CEE79}" destId="{EA084068-33DA-7943-9330-ECE5F85F0F34}" srcOrd="0" destOrd="0" presId="urn:microsoft.com/office/officeart/2008/layout/LinedList"/>
    <dgm:cxn modelId="{05931A59-A380-4388-9C32-F1145A7AD27A}" srcId="{1F63CA42-3A9F-4937-843D-90B5B66FF291}" destId="{377AD252-5CDD-4CAD-883C-40A821F1F522}" srcOrd="3" destOrd="0" parTransId="{306108B4-5A12-4DD6-881F-4274427C6848}" sibTransId="{C1A03C47-270D-4780-BE53-FD0A4A40A291}"/>
    <dgm:cxn modelId="{4223D391-C33C-4040-9D5A-D3D4FD0ECB23}" srcId="{377AD252-5CDD-4CAD-883C-40A821F1F522}" destId="{2079A967-4CB2-4DDD-91BA-623B0EB61B41}" srcOrd="0" destOrd="0" parTransId="{55DD2DF1-57F0-460D-B8EF-EB16272E8979}" sibTransId="{45CB4511-2F79-4176-AD26-ED5638600C0B}"/>
    <dgm:cxn modelId="{529EE498-329A-AF4D-879F-AAB49615A7D3}" type="presOf" srcId="{2079A967-4CB2-4DDD-91BA-623B0EB61B41}" destId="{96BC6047-F1D1-7A48-A1E6-5530F0277789}" srcOrd="0" destOrd="0" presId="urn:microsoft.com/office/officeart/2008/layout/LinedList"/>
    <dgm:cxn modelId="{A6E91CA3-F521-4251-8B67-2A055912987E}" srcId="{1F63CA42-3A9F-4937-843D-90B5B66FF291}" destId="{157FCA84-7A91-4741-B854-30D3186D3A28}" srcOrd="0" destOrd="0" parTransId="{2E4055D5-AC61-4B50-84B0-0C95761129DF}" sibTransId="{E2D76F4A-E7E9-419D-979D-675C767E994A}"/>
    <dgm:cxn modelId="{552066A6-0845-6542-AB3E-604C1F1B4961}" type="presOf" srcId="{157FCA84-7A91-4741-B854-30D3186D3A28}" destId="{FF8C0DD4-D34C-D546-A3AD-BB90E4A85BFC}" srcOrd="0" destOrd="0" presId="urn:microsoft.com/office/officeart/2008/layout/LinedList"/>
    <dgm:cxn modelId="{E56A47A6-2880-1347-B3E2-8C3DAA0FBA06}" type="presOf" srcId="{770BC125-34D8-442F-947C-79DB8CC8DEFD}" destId="{A4CC4EF2-2763-6445-ABDB-23E0A01C254B}" srcOrd="0" destOrd="0" presId="urn:microsoft.com/office/officeart/2008/layout/LinedList"/>
    <dgm:cxn modelId="{B98494B1-40A4-D249-9F8D-E7D8B6DD8A1A}" type="presOf" srcId="{3CA5FA34-3165-4108-8A93-D575B9C9A163}" destId="{F1B04ABE-3949-014B-8232-384EFDB74D9C}" srcOrd="0" destOrd="0" presId="urn:microsoft.com/office/officeart/2008/layout/LinedList"/>
    <dgm:cxn modelId="{9AE9E8CB-D33A-454D-A02A-ED749E3AD575}" type="presOf" srcId="{11DCB231-F33F-4D68-AC3D-9417F0764E23}" destId="{74BDC522-CDA2-FA4E-BA94-2FD6CAA42683}" srcOrd="0" destOrd="0" presId="urn:microsoft.com/office/officeart/2008/layout/LinedList"/>
    <dgm:cxn modelId="{85413CCF-B668-4317-94BE-9F2A75B9FC81}" srcId="{1F63CA42-3A9F-4937-843D-90B5B66FF291}" destId="{770BC125-34D8-442F-947C-79DB8CC8DEFD}" srcOrd="1" destOrd="0" parTransId="{A84526EA-10FA-42AA-916C-D00A428917AE}" sibTransId="{58E5351E-A284-4C54-9B60-999D4DC55327}"/>
    <dgm:cxn modelId="{9045E6D5-7743-44DE-AB9F-16D44889ADD2}" srcId="{9D558E6E-45CE-4EAE-9E5C-5734350CEE79}" destId="{11DCB231-F33F-4D68-AC3D-9417F0764E23}" srcOrd="0" destOrd="0" parTransId="{021CA2BD-20EB-435C-ABCD-DC72AC23D67B}" sibTransId="{3B3F4316-DED3-4176-B73E-64BD08080E63}"/>
    <dgm:cxn modelId="{02B3A9B9-0052-514E-9E04-97625DC0AA48}" type="presParOf" srcId="{44ED3CD2-397E-364B-AB4D-87E71863A4F9}" destId="{31FF4E87-8CDA-874D-85C2-DB4BB162CD64}" srcOrd="0" destOrd="0" presId="urn:microsoft.com/office/officeart/2008/layout/LinedList"/>
    <dgm:cxn modelId="{E962A65C-FAE0-B548-B0F4-7F7F619E4C9E}" type="presParOf" srcId="{44ED3CD2-397E-364B-AB4D-87E71863A4F9}" destId="{7EA50920-C31A-0848-B4D6-83CCBE9BC215}" srcOrd="1" destOrd="0" presId="urn:microsoft.com/office/officeart/2008/layout/LinedList"/>
    <dgm:cxn modelId="{2B0EF9E2-290C-8743-9DCA-73EF7602218C}" type="presParOf" srcId="{7EA50920-C31A-0848-B4D6-83CCBE9BC215}" destId="{FF8C0DD4-D34C-D546-A3AD-BB90E4A85BFC}" srcOrd="0" destOrd="0" presId="urn:microsoft.com/office/officeart/2008/layout/LinedList"/>
    <dgm:cxn modelId="{176DCEB7-48FC-694A-8ED7-9AF1F138F28A}" type="presParOf" srcId="{7EA50920-C31A-0848-B4D6-83CCBE9BC215}" destId="{DA733007-A644-2941-BD22-B695CE9CDBF9}" srcOrd="1" destOrd="0" presId="urn:microsoft.com/office/officeart/2008/layout/LinedList"/>
    <dgm:cxn modelId="{E26D13E5-BCF3-1944-80B6-20925D3A5F23}" type="presParOf" srcId="{DA733007-A644-2941-BD22-B695CE9CDBF9}" destId="{7ABEF027-90DC-6448-A826-6389847B7139}" srcOrd="0" destOrd="0" presId="urn:microsoft.com/office/officeart/2008/layout/LinedList"/>
    <dgm:cxn modelId="{3052F9C2-789C-784E-991C-8DA6E934CFBF}" type="presParOf" srcId="{DA733007-A644-2941-BD22-B695CE9CDBF9}" destId="{B9B4B79F-066D-F140-8408-2E79F0AB9DFC}" srcOrd="1" destOrd="0" presId="urn:microsoft.com/office/officeart/2008/layout/LinedList"/>
    <dgm:cxn modelId="{D7A66FF6-94A5-1545-A2BB-B6453E99D172}" type="presParOf" srcId="{B9B4B79F-066D-F140-8408-2E79F0AB9DFC}" destId="{81180219-B845-544D-AE32-99A211369BE2}" srcOrd="0" destOrd="0" presId="urn:microsoft.com/office/officeart/2008/layout/LinedList"/>
    <dgm:cxn modelId="{F5331749-9FE3-4345-93A6-D553F1B8923C}" type="presParOf" srcId="{B9B4B79F-066D-F140-8408-2E79F0AB9DFC}" destId="{F1B04ABE-3949-014B-8232-384EFDB74D9C}" srcOrd="1" destOrd="0" presId="urn:microsoft.com/office/officeart/2008/layout/LinedList"/>
    <dgm:cxn modelId="{2F7A3AC9-8F4B-D84F-8F50-05B684F23E7B}" type="presParOf" srcId="{B9B4B79F-066D-F140-8408-2E79F0AB9DFC}" destId="{DE38D37A-4E5F-DD40-9635-07D0745DD197}" srcOrd="2" destOrd="0" presId="urn:microsoft.com/office/officeart/2008/layout/LinedList"/>
    <dgm:cxn modelId="{872E5C93-CC6B-0643-B498-2010A1311415}" type="presParOf" srcId="{DA733007-A644-2941-BD22-B695CE9CDBF9}" destId="{91C557D7-F421-3640-8711-7F4760D42917}" srcOrd="2" destOrd="0" presId="urn:microsoft.com/office/officeart/2008/layout/LinedList"/>
    <dgm:cxn modelId="{2F85BC26-426B-C14F-ABE2-F3C9948AD32D}" type="presParOf" srcId="{DA733007-A644-2941-BD22-B695CE9CDBF9}" destId="{B04676DA-6683-4D47-B57B-460ADD321D58}" srcOrd="3" destOrd="0" presId="urn:microsoft.com/office/officeart/2008/layout/LinedList"/>
    <dgm:cxn modelId="{49F807A9-B4C7-AA41-865A-BB32E9460DE0}" type="presParOf" srcId="{44ED3CD2-397E-364B-AB4D-87E71863A4F9}" destId="{34D8DADF-4CAF-504B-8BB0-AF3771804662}" srcOrd="2" destOrd="0" presId="urn:microsoft.com/office/officeart/2008/layout/LinedList"/>
    <dgm:cxn modelId="{10E04EB7-E588-4245-A216-6697240C033D}" type="presParOf" srcId="{44ED3CD2-397E-364B-AB4D-87E71863A4F9}" destId="{4DF821EF-7199-4449-A8B9-9A279202871A}" srcOrd="3" destOrd="0" presId="urn:microsoft.com/office/officeart/2008/layout/LinedList"/>
    <dgm:cxn modelId="{F849139D-3356-584E-BDC6-F30918E3EF43}" type="presParOf" srcId="{4DF821EF-7199-4449-A8B9-9A279202871A}" destId="{A4CC4EF2-2763-6445-ABDB-23E0A01C254B}" srcOrd="0" destOrd="0" presId="urn:microsoft.com/office/officeart/2008/layout/LinedList"/>
    <dgm:cxn modelId="{A652D913-C2C2-DE4B-86C4-F4D07FDB092E}" type="presParOf" srcId="{4DF821EF-7199-4449-A8B9-9A279202871A}" destId="{0B4CBBB4-7DDF-884E-9E4C-AB1B0D8FA958}" srcOrd="1" destOrd="0" presId="urn:microsoft.com/office/officeart/2008/layout/LinedList"/>
    <dgm:cxn modelId="{C6A2D047-F767-624A-9AE4-1B917615BC65}" type="presParOf" srcId="{0B4CBBB4-7DDF-884E-9E4C-AB1B0D8FA958}" destId="{3774591D-CE07-EB41-968E-ECD83379A115}" srcOrd="0" destOrd="0" presId="urn:microsoft.com/office/officeart/2008/layout/LinedList"/>
    <dgm:cxn modelId="{3901828D-B0AE-1443-B4CA-E56455A0EFDE}" type="presParOf" srcId="{0B4CBBB4-7DDF-884E-9E4C-AB1B0D8FA958}" destId="{77E6FB60-3328-3B49-B7C3-9F6F70A220E7}" srcOrd="1" destOrd="0" presId="urn:microsoft.com/office/officeart/2008/layout/LinedList"/>
    <dgm:cxn modelId="{363FAF96-79A8-8E41-9C9B-03E794CA2BDB}" type="presParOf" srcId="{77E6FB60-3328-3B49-B7C3-9F6F70A220E7}" destId="{EB52D264-8935-4247-84F9-FD31C9666986}" srcOrd="0" destOrd="0" presId="urn:microsoft.com/office/officeart/2008/layout/LinedList"/>
    <dgm:cxn modelId="{C26C05EB-422A-3043-9B3A-4AF28AFA6923}" type="presParOf" srcId="{77E6FB60-3328-3B49-B7C3-9F6F70A220E7}" destId="{C081C89C-74CD-2A4C-A569-70A8F976FB69}" srcOrd="1" destOrd="0" presId="urn:microsoft.com/office/officeart/2008/layout/LinedList"/>
    <dgm:cxn modelId="{03031944-E495-1344-B4D0-55C5F7EC4D3D}" type="presParOf" srcId="{77E6FB60-3328-3B49-B7C3-9F6F70A220E7}" destId="{C1CE85A8-1A33-444D-83F5-6F5FA9936852}" srcOrd="2" destOrd="0" presId="urn:microsoft.com/office/officeart/2008/layout/LinedList"/>
    <dgm:cxn modelId="{27CE7514-7491-E141-AB71-4F67889CD303}" type="presParOf" srcId="{0B4CBBB4-7DDF-884E-9E4C-AB1B0D8FA958}" destId="{EFCA9764-26A0-4A4D-B095-49520BB88AC1}" srcOrd="2" destOrd="0" presId="urn:microsoft.com/office/officeart/2008/layout/LinedList"/>
    <dgm:cxn modelId="{FB46D775-B12F-D24F-BDE4-B04B7CD71A21}" type="presParOf" srcId="{0B4CBBB4-7DDF-884E-9E4C-AB1B0D8FA958}" destId="{04B7392D-5BF8-C443-8CBF-E78F0F0DD290}" srcOrd="3" destOrd="0" presId="urn:microsoft.com/office/officeart/2008/layout/LinedList"/>
    <dgm:cxn modelId="{B707CDED-28CF-104D-A68D-32298FEA39B1}" type="presParOf" srcId="{44ED3CD2-397E-364B-AB4D-87E71863A4F9}" destId="{6C37A397-7191-DF43-A3D6-E011D57B1597}" srcOrd="4" destOrd="0" presId="urn:microsoft.com/office/officeart/2008/layout/LinedList"/>
    <dgm:cxn modelId="{E8D3CD31-A9EA-C74E-8336-DF3EDF1DC2B1}" type="presParOf" srcId="{44ED3CD2-397E-364B-AB4D-87E71863A4F9}" destId="{F1DE57BE-6222-E64A-AE3D-8035ACA814A3}" srcOrd="5" destOrd="0" presId="urn:microsoft.com/office/officeart/2008/layout/LinedList"/>
    <dgm:cxn modelId="{98EB041E-6AA0-F04F-A1EF-F87BA0EB5896}" type="presParOf" srcId="{F1DE57BE-6222-E64A-AE3D-8035ACA814A3}" destId="{EA084068-33DA-7943-9330-ECE5F85F0F34}" srcOrd="0" destOrd="0" presId="urn:microsoft.com/office/officeart/2008/layout/LinedList"/>
    <dgm:cxn modelId="{2EB6573E-B24E-AF4D-BF59-1FB917393113}" type="presParOf" srcId="{F1DE57BE-6222-E64A-AE3D-8035ACA814A3}" destId="{97081AF9-778E-B640-ABB6-5A8D14D742A2}" srcOrd="1" destOrd="0" presId="urn:microsoft.com/office/officeart/2008/layout/LinedList"/>
    <dgm:cxn modelId="{F6469DD5-9A0B-4149-97A1-BCAA07D00E0A}" type="presParOf" srcId="{97081AF9-778E-B640-ABB6-5A8D14D742A2}" destId="{6B28BD07-9E01-A54F-A2B6-BA5305FDFAC7}" srcOrd="0" destOrd="0" presId="urn:microsoft.com/office/officeart/2008/layout/LinedList"/>
    <dgm:cxn modelId="{3BE51955-F364-E04A-8F9D-DA4DFC81AE9B}" type="presParOf" srcId="{97081AF9-778E-B640-ABB6-5A8D14D742A2}" destId="{7CA098EB-D7CD-564E-92D6-D8EA03CE25A3}" srcOrd="1" destOrd="0" presId="urn:microsoft.com/office/officeart/2008/layout/LinedList"/>
    <dgm:cxn modelId="{8BC482E0-9EC4-CC49-B401-BCF8845509BC}" type="presParOf" srcId="{7CA098EB-D7CD-564E-92D6-D8EA03CE25A3}" destId="{F1D9B694-B9F4-8546-8331-C3B538A9478B}" srcOrd="0" destOrd="0" presId="urn:microsoft.com/office/officeart/2008/layout/LinedList"/>
    <dgm:cxn modelId="{AAD71C3D-28D4-E840-8747-BF1192F16773}" type="presParOf" srcId="{7CA098EB-D7CD-564E-92D6-D8EA03CE25A3}" destId="{74BDC522-CDA2-FA4E-BA94-2FD6CAA42683}" srcOrd="1" destOrd="0" presId="urn:microsoft.com/office/officeart/2008/layout/LinedList"/>
    <dgm:cxn modelId="{C3FE2ECA-058D-854F-AB7C-4A3F04403259}" type="presParOf" srcId="{7CA098EB-D7CD-564E-92D6-D8EA03CE25A3}" destId="{068DF35C-A256-3546-90F3-5E675C278A6A}" srcOrd="2" destOrd="0" presId="urn:microsoft.com/office/officeart/2008/layout/LinedList"/>
    <dgm:cxn modelId="{506A18AE-AD04-024E-99F9-4E7D044E6D24}" type="presParOf" srcId="{97081AF9-778E-B640-ABB6-5A8D14D742A2}" destId="{7E1DCE7D-AB9A-A449-9F6A-CC01A98F5BF6}" srcOrd="2" destOrd="0" presId="urn:microsoft.com/office/officeart/2008/layout/LinedList"/>
    <dgm:cxn modelId="{56848F1A-5A6F-1348-81A0-205026EDE57E}" type="presParOf" srcId="{97081AF9-778E-B640-ABB6-5A8D14D742A2}" destId="{EE8A3995-4339-7F4F-B306-B5D9E5045994}" srcOrd="3" destOrd="0" presId="urn:microsoft.com/office/officeart/2008/layout/LinedList"/>
    <dgm:cxn modelId="{4DC3A4A5-E542-3442-AD3C-69B1A7FC3971}" type="presParOf" srcId="{44ED3CD2-397E-364B-AB4D-87E71863A4F9}" destId="{4E072AA3-BBA9-154A-9E8D-CFED3D29D29F}" srcOrd="6" destOrd="0" presId="urn:microsoft.com/office/officeart/2008/layout/LinedList"/>
    <dgm:cxn modelId="{F4FE1D36-B211-E645-83EA-10E8267E39BB}" type="presParOf" srcId="{44ED3CD2-397E-364B-AB4D-87E71863A4F9}" destId="{A4F11274-D73E-5949-9E42-818D5CDCF561}" srcOrd="7" destOrd="0" presId="urn:microsoft.com/office/officeart/2008/layout/LinedList"/>
    <dgm:cxn modelId="{C9C6A145-7A20-2942-88DF-1AC12B03B6F4}" type="presParOf" srcId="{A4F11274-D73E-5949-9E42-818D5CDCF561}" destId="{A79B8CD2-7A38-5647-9E0B-2FFF2CF08805}" srcOrd="0" destOrd="0" presId="urn:microsoft.com/office/officeart/2008/layout/LinedList"/>
    <dgm:cxn modelId="{BFC281CC-8E6F-3346-A408-CE171760BF96}" type="presParOf" srcId="{A4F11274-D73E-5949-9E42-818D5CDCF561}" destId="{B46CC51C-8C4C-5F46-99BA-29A18BB5B08F}" srcOrd="1" destOrd="0" presId="urn:microsoft.com/office/officeart/2008/layout/LinedList"/>
    <dgm:cxn modelId="{BED65B05-D5AD-3846-A373-538D024E4C9E}" type="presParOf" srcId="{B46CC51C-8C4C-5F46-99BA-29A18BB5B08F}" destId="{1234CD6B-CCD8-474B-B4A0-DE658192A575}" srcOrd="0" destOrd="0" presId="urn:microsoft.com/office/officeart/2008/layout/LinedList"/>
    <dgm:cxn modelId="{19D9C193-B11B-594B-B038-98871D21E092}" type="presParOf" srcId="{B46CC51C-8C4C-5F46-99BA-29A18BB5B08F}" destId="{A0DA57C9-14A1-7F43-8D6D-0E0267D77188}" srcOrd="1" destOrd="0" presId="urn:microsoft.com/office/officeart/2008/layout/LinedList"/>
    <dgm:cxn modelId="{FB323C00-7265-7F47-BD45-82FAA05E1489}" type="presParOf" srcId="{A0DA57C9-14A1-7F43-8D6D-0E0267D77188}" destId="{FD59BB38-0710-154C-B430-040250B44DA2}" srcOrd="0" destOrd="0" presId="urn:microsoft.com/office/officeart/2008/layout/LinedList"/>
    <dgm:cxn modelId="{82CB67C9-79EA-2E43-A5E7-DE6148A29A27}" type="presParOf" srcId="{A0DA57C9-14A1-7F43-8D6D-0E0267D77188}" destId="{96BC6047-F1D1-7A48-A1E6-5530F0277789}" srcOrd="1" destOrd="0" presId="urn:microsoft.com/office/officeart/2008/layout/LinedList"/>
    <dgm:cxn modelId="{CC6D6EDF-D1F8-0840-9CEB-42C26C25BB12}" type="presParOf" srcId="{A0DA57C9-14A1-7F43-8D6D-0E0267D77188}" destId="{6C55D245-5478-3F48-BDBA-6CD10C3BE4BA}" srcOrd="2" destOrd="0" presId="urn:microsoft.com/office/officeart/2008/layout/LinedList"/>
    <dgm:cxn modelId="{A22CC559-4404-6E48-BFA6-A58302B81F03}" type="presParOf" srcId="{B46CC51C-8C4C-5F46-99BA-29A18BB5B08F}" destId="{CCD18CF0-1107-4149-9382-EE73BA33503B}" srcOrd="2" destOrd="0" presId="urn:microsoft.com/office/officeart/2008/layout/LinedList"/>
    <dgm:cxn modelId="{83B42620-743B-8F43-AE8B-C0318F5CF392}" type="presParOf" srcId="{B46CC51C-8C4C-5F46-99BA-29A18BB5B08F}" destId="{17EEA89E-754C-8C4A-BEC3-4F6372CB5749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C53A0-3075-6B46-A5C3-AB2C649E96AA}">
      <dsp:nvSpPr>
        <dsp:cNvPr id="0" name=""/>
        <dsp:cNvSpPr/>
      </dsp:nvSpPr>
      <dsp:spPr>
        <a:xfrm>
          <a:off x="0" y="385568"/>
          <a:ext cx="10233025" cy="2334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196" tIns="541528" rIns="794196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&lt;img src="TRACKING-PIXEL-URL" style="position:absolute;visibility:hidden"&gt;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&lt;img src="TRACKING-PIXEL-URL" style="display:none"&gt;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&lt;img src="TRACKING-PIXEL-URL" width="0" height="0"&gt;</a:t>
          </a:r>
        </a:p>
      </dsp:txBody>
      <dsp:txXfrm>
        <a:off x="0" y="385568"/>
        <a:ext cx="10233025" cy="2334150"/>
      </dsp:txXfrm>
    </dsp:sp>
    <dsp:sp modelId="{F010BFDD-7676-2844-9DD7-5E8178ABBCA1}">
      <dsp:nvSpPr>
        <dsp:cNvPr id="0" name=""/>
        <dsp:cNvSpPr/>
      </dsp:nvSpPr>
      <dsp:spPr>
        <a:xfrm>
          <a:off x="511651" y="1808"/>
          <a:ext cx="7163117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0749" tIns="0" rIns="27074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Examples in HTML</a:t>
          </a:r>
        </a:p>
      </dsp:txBody>
      <dsp:txXfrm>
        <a:off x="549118" y="39275"/>
        <a:ext cx="7088183" cy="692586"/>
      </dsp:txXfrm>
    </dsp:sp>
    <dsp:sp modelId="{7CD2EFDE-F1EC-E944-AFB6-3D213DA175CC}">
      <dsp:nvSpPr>
        <dsp:cNvPr id="0" name=""/>
        <dsp:cNvSpPr/>
      </dsp:nvSpPr>
      <dsp:spPr>
        <a:xfrm>
          <a:off x="0" y="3243879"/>
          <a:ext cx="10233025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4196" tIns="541528" rIns="794196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Image request from external site giving your IP</a:t>
          </a:r>
        </a:p>
      </dsp:txBody>
      <dsp:txXfrm>
        <a:off x="0" y="3243879"/>
        <a:ext cx="10233025" cy="1105650"/>
      </dsp:txXfrm>
    </dsp:sp>
    <dsp:sp modelId="{9ACF688A-6C88-5745-856A-96399936D1D5}">
      <dsp:nvSpPr>
        <dsp:cNvPr id="0" name=""/>
        <dsp:cNvSpPr/>
      </dsp:nvSpPr>
      <dsp:spPr>
        <a:xfrm>
          <a:off x="511651" y="2860119"/>
          <a:ext cx="7163117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0749" tIns="0" rIns="27074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What’s it doing ?</a:t>
          </a:r>
        </a:p>
      </dsp:txBody>
      <dsp:txXfrm>
        <a:off x="549118" y="2897586"/>
        <a:ext cx="7088183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F4E87-8CDA-874D-85C2-DB4BB162CD64}">
      <dsp:nvSpPr>
        <dsp:cNvPr id="0" name=""/>
        <dsp:cNvSpPr/>
      </dsp:nvSpPr>
      <dsp:spPr>
        <a:xfrm>
          <a:off x="0" y="0"/>
          <a:ext cx="691224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8C0DD4-D34C-D546-A3AD-BB90E4A85BFC}">
      <dsp:nvSpPr>
        <dsp:cNvPr id="0" name=""/>
        <dsp:cNvSpPr/>
      </dsp:nvSpPr>
      <dsp:spPr>
        <a:xfrm>
          <a:off x="0" y="0"/>
          <a:ext cx="1382449" cy="1384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Track clients traffic</a:t>
          </a:r>
        </a:p>
      </dsp:txBody>
      <dsp:txXfrm>
        <a:off x="0" y="0"/>
        <a:ext cx="1382449" cy="1384220"/>
      </dsp:txXfrm>
    </dsp:sp>
    <dsp:sp modelId="{F1B04ABE-3949-014B-8232-384EFDB74D9C}">
      <dsp:nvSpPr>
        <dsp:cNvPr id="0" name=""/>
        <dsp:cNvSpPr/>
      </dsp:nvSpPr>
      <dsp:spPr>
        <a:xfrm>
          <a:off x="1486132" y="62857"/>
          <a:ext cx="5426112" cy="1257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Analytics / Ad Sales</a:t>
          </a:r>
        </a:p>
      </dsp:txBody>
      <dsp:txXfrm>
        <a:off x="1486132" y="62857"/>
        <a:ext cx="5426112" cy="1257153"/>
      </dsp:txXfrm>
    </dsp:sp>
    <dsp:sp modelId="{91C557D7-F421-3640-8711-7F4760D42917}">
      <dsp:nvSpPr>
        <dsp:cNvPr id="0" name=""/>
        <dsp:cNvSpPr/>
      </dsp:nvSpPr>
      <dsp:spPr>
        <a:xfrm>
          <a:off x="1382449" y="1320011"/>
          <a:ext cx="5529796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34D8DADF-4CAF-504B-8BB0-AF3771804662}">
      <dsp:nvSpPr>
        <dsp:cNvPr id="0" name=""/>
        <dsp:cNvSpPr/>
      </dsp:nvSpPr>
      <dsp:spPr>
        <a:xfrm>
          <a:off x="0" y="1384220"/>
          <a:ext cx="691224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4CC4EF2-2763-6445-ABDB-23E0A01C254B}">
      <dsp:nvSpPr>
        <dsp:cNvPr id="0" name=""/>
        <dsp:cNvSpPr/>
      </dsp:nvSpPr>
      <dsp:spPr>
        <a:xfrm>
          <a:off x="0" y="1384220"/>
          <a:ext cx="1382449" cy="1384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Direct Marketing</a:t>
          </a:r>
        </a:p>
      </dsp:txBody>
      <dsp:txXfrm>
        <a:off x="0" y="1384220"/>
        <a:ext cx="1382449" cy="1384220"/>
      </dsp:txXfrm>
    </dsp:sp>
    <dsp:sp modelId="{C081C89C-74CD-2A4C-A569-70A8F976FB69}">
      <dsp:nvSpPr>
        <dsp:cNvPr id="0" name=""/>
        <dsp:cNvSpPr/>
      </dsp:nvSpPr>
      <dsp:spPr>
        <a:xfrm>
          <a:off x="1486132" y="1447078"/>
          <a:ext cx="5426112" cy="1257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Regional / Interest </a:t>
          </a:r>
        </a:p>
      </dsp:txBody>
      <dsp:txXfrm>
        <a:off x="1486132" y="1447078"/>
        <a:ext cx="5426112" cy="1257153"/>
      </dsp:txXfrm>
    </dsp:sp>
    <dsp:sp modelId="{EFCA9764-26A0-4A4D-B095-49520BB88AC1}">
      <dsp:nvSpPr>
        <dsp:cNvPr id="0" name=""/>
        <dsp:cNvSpPr/>
      </dsp:nvSpPr>
      <dsp:spPr>
        <a:xfrm>
          <a:off x="1382449" y="2704232"/>
          <a:ext cx="5529796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6C37A397-7191-DF43-A3D6-E011D57B1597}">
      <dsp:nvSpPr>
        <dsp:cNvPr id="0" name=""/>
        <dsp:cNvSpPr/>
      </dsp:nvSpPr>
      <dsp:spPr>
        <a:xfrm>
          <a:off x="0" y="2768441"/>
          <a:ext cx="691224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084068-33DA-7943-9330-ECE5F85F0F34}">
      <dsp:nvSpPr>
        <dsp:cNvPr id="0" name=""/>
        <dsp:cNvSpPr/>
      </dsp:nvSpPr>
      <dsp:spPr>
        <a:xfrm>
          <a:off x="0" y="2768441"/>
          <a:ext cx="1382449" cy="1384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Save Money</a:t>
          </a:r>
        </a:p>
      </dsp:txBody>
      <dsp:txXfrm>
        <a:off x="0" y="2768441"/>
        <a:ext cx="1382449" cy="1384220"/>
      </dsp:txXfrm>
    </dsp:sp>
    <dsp:sp modelId="{74BDC522-CDA2-FA4E-BA94-2FD6CAA42683}">
      <dsp:nvSpPr>
        <dsp:cNvPr id="0" name=""/>
        <dsp:cNvSpPr/>
      </dsp:nvSpPr>
      <dsp:spPr>
        <a:xfrm>
          <a:off x="1486132" y="2831299"/>
          <a:ext cx="5426112" cy="1257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Spam Cost </a:t>
          </a:r>
        </a:p>
      </dsp:txBody>
      <dsp:txXfrm>
        <a:off x="1486132" y="2831299"/>
        <a:ext cx="5426112" cy="1257153"/>
      </dsp:txXfrm>
    </dsp:sp>
    <dsp:sp modelId="{7E1DCE7D-AB9A-A449-9F6A-CC01A98F5BF6}">
      <dsp:nvSpPr>
        <dsp:cNvPr id="0" name=""/>
        <dsp:cNvSpPr/>
      </dsp:nvSpPr>
      <dsp:spPr>
        <a:xfrm>
          <a:off x="1382449" y="4088452"/>
          <a:ext cx="5529796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4E072AA3-BBA9-154A-9E8D-CFED3D29D29F}">
      <dsp:nvSpPr>
        <dsp:cNvPr id="0" name=""/>
        <dsp:cNvSpPr/>
      </dsp:nvSpPr>
      <dsp:spPr>
        <a:xfrm>
          <a:off x="0" y="4152662"/>
          <a:ext cx="691224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79B8CD2-7A38-5647-9E0B-2FFF2CF08805}">
      <dsp:nvSpPr>
        <dsp:cNvPr id="0" name=""/>
        <dsp:cNvSpPr/>
      </dsp:nvSpPr>
      <dsp:spPr>
        <a:xfrm>
          <a:off x="0" y="4152662"/>
          <a:ext cx="1382449" cy="1384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Data Intelligence</a:t>
          </a:r>
        </a:p>
      </dsp:txBody>
      <dsp:txXfrm>
        <a:off x="0" y="4152662"/>
        <a:ext cx="1382449" cy="1384220"/>
      </dsp:txXfrm>
    </dsp:sp>
    <dsp:sp modelId="{96BC6047-F1D1-7A48-A1E6-5530F0277789}">
      <dsp:nvSpPr>
        <dsp:cNvPr id="0" name=""/>
        <dsp:cNvSpPr/>
      </dsp:nvSpPr>
      <dsp:spPr>
        <a:xfrm>
          <a:off x="1486132" y="4215519"/>
          <a:ext cx="5426112" cy="1257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Document usage</a:t>
          </a:r>
        </a:p>
      </dsp:txBody>
      <dsp:txXfrm>
        <a:off x="1486132" y="4215519"/>
        <a:ext cx="5426112" cy="1257153"/>
      </dsp:txXfrm>
    </dsp:sp>
    <dsp:sp modelId="{CCD18CF0-1107-4149-9382-EE73BA33503B}">
      <dsp:nvSpPr>
        <dsp:cNvPr id="0" name=""/>
        <dsp:cNvSpPr/>
      </dsp:nvSpPr>
      <dsp:spPr>
        <a:xfrm>
          <a:off x="1382449" y="5472673"/>
          <a:ext cx="5529796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5E33F-1FED-4DB2-B8CF-65A4680AE9BD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483FD-9D0D-4346-885D-88681EA62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483FD-9D0D-4346-885D-88681EA627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51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 script  removes  another  layer  of  base64  leaving string of HEX converted to ASCII Give us </a:t>
            </a:r>
            <a:r>
              <a:rPr lang="en-US"/>
              <a:t>the code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483FD-9D0D-4346-885D-88681EA627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3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3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4236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064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684735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2437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443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4640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80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189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50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7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70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453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61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363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99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486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78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32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04318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29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120723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98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34811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264618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44638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75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0381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14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558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1289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8928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9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0044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9784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678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66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84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6752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7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5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80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14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5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7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78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AAD347D-5ACD-4C99-B74B-A9C85AD731AF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409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1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checkpoint.com/2017/04/17/look-files-cloud-looking-back/" TargetMode="Externa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virusradar.com/en/Win32_Ramnit/detail" TargetMode="External"/><Relationship Id="rId2" Type="http://schemas.openxmlformats.org/officeDocument/2006/relationships/hyperlink" Target="http://virusradar.com/en/Win32_Spy.Ursnif/detail" TargetMode="Externa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forum.pfsense.org/index.php?topic=125911.0" TargetMode="Externa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takeout.google.com/" TargetMode="External"/><Relationship Id="rId2" Type="http://schemas.openxmlformats.org/officeDocument/2006/relationships/hyperlink" Target="http://webkay.robinlinus.com/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facebook.com/help/1701730696756992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Pixel Tracking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What’s it really doing ?</a:t>
            </a:r>
          </a:p>
          <a:p>
            <a:endParaRPr lang="en-US" dirty="0"/>
          </a:p>
          <a:p>
            <a:pPr algn="r"/>
            <a:r>
              <a:rPr lang="en-US" dirty="0"/>
              <a:t>Barry Kimball</a:t>
            </a:r>
          </a:p>
        </p:txBody>
      </p:sp>
    </p:spTree>
    <p:extLst>
      <p:ext uri="{BB962C8B-B14F-4D97-AF65-F5344CB8AC3E}">
        <p14:creationId xmlns:p14="http://schemas.microsoft.com/office/powerpoint/2010/main" val="174245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Email Tracking	</a:t>
            </a: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15045B1D-AED4-407C-BC82-BF20E4E4F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948070"/>
            <a:ext cx="4773166" cy="3896140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F39EEA-8EC5-304A-BCF4-09155FD91F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37" r="14625" b="-3"/>
          <a:stretch/>
        </p:blipFill>
        <p:spPr>
          <a:xfrm>
            <a:off x="1131172" y="2268111"/>
            <a:ext cx="4187222" cy="325605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948069"/>
            <a:ext cx="5257799" cy="4228893"/>
          </a:xfrm>
        </p:spPr>
        <p:txBody>
          <a:bodyPr>
            <a:normAutofit/>
          </a:bodyPr>
          <a:lstStyle/>
          <a:p>
            <a:endParaRPr lang="en-US"/>
          </a:p>
          <a:p>
            <a:r>
              <a:rPr lang="en-US"/>
              <a:t>Recent years email even joined in pixel tracking</a:t>
            </a:r>
          </a:p>
          <a:p>
            <a:r>
              <a:rPr lang="en-US"/>
              <a:t>Companies like</a:t>
            </a:r>
          </a:p>
          <a:p>
            <a:pPr lvl="1"/>
            <a:r>
              <a:rPr lang="en-US"/>
              <a:t>Yesware </a:t>
            </a:r>
          </a:p>
          <a:p>
            <a:pPr lvl="1"/>
            <a:r>
              <a:rPr lang="en-US"/>
              <a:t>Bananatag</a:t>
            </a:r>
          </a:p>
          <a:p>
            <a:pPr lvl="1"/>
            <a:r>
              <a:rPr lang="en-US"/>
              <a:t>Streak</a:t>
            </a:r>
          </a:p>
        </p:txBody>
      </p:sp>
    </p:spTree>
    <p:extLst>
      <p:ext uri="{BB962C8B-B14F-4D97-AF65-F5344CB8AC3E}">
        <p14:creationId xmlns:p14="http://schemas.microsoft.com/office/powerpoint/2010/main" val="3653751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Online Spies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6358486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Amazon has a disconcerting habit of following you around the web. </a:t>
            </a:r>
          </a:p>
          <a:p>
            <a:endParaRPr lang="en-US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r>
              <a:rPr lang="en-US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Apple - iPhones and iPads collect a lot of data about you and it’s accessible 3</a:t>
            </a:r>
            <a:r>
              <a:rPr lang="en-US" baseline="30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rd</a:t>
            </a:r>
            <a:r>
              <a:rPr lang="en-US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party apps too.</a:t>
            </a:r>
          </a:p>
          <a:p>
            <a:endParaRPr lang="en-US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r>
              <a:rPr lang="en-US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Facebook - tracks your visits to other websites to build up a scarily detailed profile of your lifestyle and interests. </a:t>
            </a:r>
          </a:p>
          <a:p>
            <a:endParaRPr lang="en-US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r>
              <a:rPr lang="en-US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Google - knows a huge amount about our movements and interests. You can find out everything it’s learned about you at </a:t>
            </a:r>
            <a:r>
              <a:rPr lang="en-US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myaccount.google.com</a:t>
            </a:r>
            <a:endParaRPr lang="en-US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endParaRPr lang="en-US" sz="2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6212E-62E8-A143-9530-331BB6284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685" y="1953080"/>
            <a:ext cx="3354676" cy="251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31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Darkside</a:t>
            </a:r>
            <a:r>
              <a:rPr lang="en-US" dirty="0"/>
              <a:t> of Pixel’s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097" y="1614315"/>
            <a:ext cx="102338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Malware tracking</a:t>
            </a:r>
          </a:p>
          <a:p>
            <a:r>
              <a:rPr lang="en-US" dirty="0"/>
              <a:t>Banner infection</a:t>
            </a:r>
          </a:p>
          <a:p>
            <a:r>
              <a:rPr lang="en-US" dirty="0"/>
              <a:t>Steganography attack</a:t>
            </a:r>
          </a:p>
          <a:p>
            <a:r>
              <a:rPr lang="en-US" dirty="0"/>
              <a:t>Phishing attack informing</a:t>
            </a:r>
          </a:p>
          <a:p>
            <a:r>
              <a:rPr lang="en-US" dirty="0"/>
              <a:t>Microsoft document passing</a:t>
            </a:r>
          </a:p>
          <a:p>
            <a:r>
              <a:rPr lang="en-US" dirty="0"/>
              <a:t>Script execution</a:t>
            </a:r>
          </a:p>
          <a:p>
            <a:r>
              <a:rPr lang="en-US" dirty="0"/>
              <a:t>Cookie query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cookie replacement</a:t>
            </a:r>
          </a:p>
          <a:p>
            <a:r>
              <a:rPr lang="en-US" dirty="0"/>
              <a:t>Allows ad retargeting on other sites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489" y="940991"/>
            <a:ext cx="5258534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18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Point Report (4/17/2017)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When you look at files from your cloud, are they looking back at you?</a:t>
            </a:r>
            <a:endParaRPr lang="en-US" dirty="0"/>
          </a:p>
          <a:p>
            <a:r>
              <a:rPr lang="en-US" dirty="0"/>
              <a:t>Warning pixels capture information such as IP addresses, hostnames, operating systems, Web-browser types, dates the image was viewed, use of cookies, and other information</a:t>
            </a:r>
          </a:p>
          <a:p>
            <a:r>
              <a:rPr lang="en-US" dirty="0"/>
              <a:t>Allowing better phishing attack demographic</a:t>
            </a:r>
          </a:p>
          <a:p>
            <a:r>
              <a:rPr lang="en-US" dirty="0"/>
              <a:t>if your IT workloads are on a cloud platform, you should add pixel tracking to your list of cloud security issues</a:t>
            </a:r>
          </a:p>
        </p:txBody>
      </p:sp>
    </p:spTree>
    <p:extLst>
      <p:ext uri="{BB962C8B-B14F-4D97-AF65-F5344CB8AC3E}">
        <p14:creationId xmlns:p14="http://schemas.microsoft.com/office/powerpoint/2010/main" val="815895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data leaks from pixel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beaconing Microsoft documents</a:t>
            </a:r>
          </a:p>
          <a:p>
            <a:pPr lvl="1"/>
            <a:r>
              <a:rPr lang="en-US" dirty="0"/>
              <a:t>Cloud documents</a:t>
            </a:r>
          </a:p>
          <a:p>
            <a:pPr lvl="1"/>
            <a:r>
              <a:rPr lang="en-US" dirty="0"/>
              <a:t>Who is using the document</a:t>
            </a:r>
          </a:p>
          <a:p>
            <a:pPr lvl="1"/>
            <a:r>
              <a:rPr lang="en-US" dirty="0"/>
              <a:t>Where is the user</a:t>
            </a:r>
          </a:p>
          <a:p>
            <a:pPr lvl="1"/>
            <a:r>
              <a:rPr lang="en-US" dirty="0"/>
              <a:t>How often is it used</a:t>
            </a:r>
          </a:p>
          <a:p>
            <a:pPr lvl="1"/>
            <a:endParaRPr lang="en-US" dirty="0"/>
          </a:p>
          <a:p>
            <a:r>
              <a:rPr lang="en-US" dirty="0"/>
              <a:t>Office 365 delivering Trojans via pixel call in documents</a:t>
            </a:r>
          </a:p>
          <a:p>
            <a:pPr lvl="1"/>
            <a:r>
              <a:rPr lang="en-US" dirty="0"/>
              <a:t>Advises </a:t>
            </a:r>
            <a:r>
              <a:rPr lang="en-US" b="1" dirty="0"/>
              <a:t>use Protected View</a:t>
            </a:r>
            <a:r>
              <a:rPr lang="en-US" dirty="0"/>
              <a:t> to read files local install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411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data leaks from pixel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108" y="1690688"/>
            <a:ext cx="10241692" cy="4796609"/>
          </a:xfrm>
        </p:spPr>
        <p:txBody>
          <a:bodyPr/>
          <a:lstStyle/>
          <a:p>
            <a:r>
              <a:rPr lang="en-US" dirty="0"/>
              <a:t>Flash -</a:t>
            </a:r>
          </a:p>
          <a:p>
            <a:pPr lvl="1"/>
            <a:r>
              <a:rPr lang="en-US" dirty="0"/>
              <a:t> </a:t>
            </a:r>
            <a:r>
              <a:rPr lang="en-US" dirty="0" err="1">
                <a:hlinkClick r:id="rId2"/>
              </a:rPr>
              <a:t>Ursnif</a:t>
            </a:r>
            <a:r>
              <a:rPr lang="en-US" dirty="0">
                <a:hlinkClick r:id="rId2"/>
              </a:rPr>
              <a:t> family</a:t>
            </a:r>
            <a:r>
              <a:rPr lang="en-US" dirty="0"/>
              <a:t> - stealing e-mail credentials, logging keystrokes, taking screenshots and videos, and acting as a backdoor</a:t>
            </a:r>
          </a:p>
          <a:p>
            <a:pPr lvl="1"/>
            <a:r>
              <a:rPr lang="en-US" dirty="0"/>
              <a:t> </a:t>
            </a:r>
            <a:r>
              <a:rPr lang="en-US" dirty="0" err="1">
                <a:hlinkClick r:id="rId3"/>
              </a:rPr>
              <a:t>Ramnit</a:t>
            </a:r>
            <a:r>
              <a:rPr lang="en-US" dirty="0">
                <a:hlinkClick r:id="rId3"/>
              </a:rPr>
              <a:t> variety of malware</a:t>
            </a:r>
            <a:r>
              <a:rPr lang="en-US" dirty="0"/>
              <a:t>  - most of the same capabilities and mainly targets the banking industry</a:t>
            </a:r>
          </a:p>
          <a:p>
            <a:r>
              <a:rPr lang="en-US" dirty="0" err="1"/>
              <a:t>Countly</a:t>
            </a:r>
            <a:r>
              <a:rPr lang="en-US" dirty="0"/>
              <a:t> – Heavily modified and using </a:t>
            </a:r>
            <a:r>
              <a:rPr lang="en-US" dirty="0" err="1"/>
              <a:t>javascript</a:t>
            </a:r>
            <a:r>
              <a:rPr lang="en-US" dirty="0"/>
              <a:t> to execute code imbedded in the images</a:t>
            </a:r>
          </a:p>
          <a:p>
            <a:r>
              <a:rPr lang="en-US" dirty="0"/>
              <a:t>JavaScript – Parse file system, detect AV , site redirects</a:t>
            </a:r>
          </a:p>
          <a:p>
            <a:r>
              <a:rPr lang="en-US" dirty="0" err="1"/>
              <a:t>AdThink</a:t>
            </a:r>
            <a:r>
              <a:rPr lang="en-US" dirty="0"/>
              <a:t> and </a:t>
            </a:r>
            <a:r>
              <a:rPr lang="en-US" dirty="0" err="1"/>
              <a:t>OnAudience</a:t>
            </a:r>
            <a:r>
              <a:rPr lang="en-US" dirty="0"/>
              <a:t> – scripts </a:t>
            </a:r>
            <a:r>
              <a:rPr lang="en-US" dirty="0" err="1"/>
              <a:t>datamine</a:t>
            </a:r>
            <a:r>
              <a:rPr lang="en-US" dirty="0"/>
              <a:t> by injecting invisible login forms in the background</a:t>
            </a:r>
          </a:p>
        </p:txBody>
      </p:sp>
    </p:spTree>
    <p:extLst>
      <p:ext uri="{BB962C8B-B14F-4D97-AF65-F5344CB8AC3E}">
        <p14:creationId xmlns:p14="http://schemas.microsoft.com/office/powerpoint/2010/main" val="2551901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77"/>
              </a:rPr>
              <a:t>More recent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>
                <a:latin typeface="Tw Cen MT" panose="020B0602020104020603" pitchFamily="34" charset="77"/>
              </a:rPr>
              <a:t>South Korea attack on bank 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7BA442-61D2-7B4C-81B5-68EF7468E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605" y="3330575"/>
            <a:ext cx="2516608" cy="25166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81CBF6-89F8-C24C-9CD2-E723758B1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023" y="3330575"/>
            <a:ext cx="2951559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88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500" y="428076"/>
            <a:ext cx="8825659" cy="13790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w Cen MT" panose="020B0602020104020603" pitchFamily="34" charset="77"/>
              </a:rPr>
              <a:t>Steganography example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0537902" y="1717288"/>
            <a:ext cx="815898" cy="427393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EFB47-96BF-6B41-92FA-9ED2CB40F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572" y="1807076"/>
            <a:ext cx="7197309" cy="467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70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50BDF3-23E6-4879-9FE8-E49BD6100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32" y="1928523"/>
            <a:ext cx="2705100" cy="119062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F46D788-F493-4D91-BA04-11C28DA06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532" y="3306618"/>
            <a:ext cx="9144000" cy="2798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1A491FD-DD68-43C6-B409-90FDC3B12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6372" y="887767"/>
            <a:ext cx="9144000" cy="1296139"/>
          </a:xfrm>
        </p:spPr>
        <p:txBody>
          <a:bodyPr>
            <a:normAutofit/>
          </a:bodyPr>
          <a:lstStyle/>
          <a:p>
            <a:r>
              <a:rPr lang="en-US" dirty="0" err="1"/>
              <a:t>Confiant</a:t>
            </a:r>
            <a:r>
              <a:rPr lang="en-US" dirty="0"/>
              <a:t> &amp; Malwarebytes</a:t>
            </a:r>
          </a:p>
          <a:p>
            <a:r>
              <a:rPr lang="en-US" dirty="0"/>
              <a:t>Uncover Steganography Based Ad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EDBFAF-760E-4101-97C3-0AA05C245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620" y="1943100"/>
            <a:ext cx="5200650" cy="2971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4F8D4D-018F-4A59-B8BA-F8CF67D25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532" y="5102370"/>
            <a:ext cx="66579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25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47039-0C94-441A-BAAC-27ADF321B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532" y="5006109"/>
            <a:ext cx="9144000" cy="1099408"/>
          </a:xfrm>
        </p:spPr>
        <p:txBody>
          <a:bodyPr>
            <a:normAutofit/>
          </a:bodyPr>
          <a:lstStyle/>
          <a:p>
            <a:endParaRPr lang="en-US" sz="30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DD49F3-A0D5-4035-824A-B30A5A0F1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532" y="375469"/>
            <a:ext cx="9144000" cy="754025"/>
          </a:xfrm>
        </p:spPr>
        <p:txBody>
          <a:bodyPr>
            <a:normAutofit fontScale="92500"/>
          </a:bodyPr>
          <a:lstStyle/>
          <a:p>
            <a:r>
              <a:rPr lang="en-US" dirty="0"/>
              <a:t>Remove the base64 coding and Decrypt with OpenSSL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A21E9B-1DDD-4639-BBDA-D2F653D2E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32" y="1366693"/>
            <a:ext cx="930592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91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What we will cover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What a Pixel is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How they are used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How its abused and seen attacks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w Cen MT" panose="020B0602020104020603" pitchFamily="34" charset="0"/>
              </a:rPr>
              <a:t>Things you can do </a:t>
            </a:r>
            <a:r>
              <a:rPr lang="en-US" dirty="0">
                <a:solidFill>
                  <a:srgbClr val="FF0000"/>
                </a:solidFill>
                <a:latin typeface="Tw Cen MT" panose="020B0602020104020603" pitchFamily="34" charset="0"/>
              </a:rPr>
              <a:t>or not….</a:t>
            </a:r>
          </a:p>
        </p:txBody>
      </p:sp>
      <p:pic>
        <p:nvPicPr>
          <p:cNvPr id="1026" name="Picture 2" descr="http://s3.amazonaws.com/media.skillcrush.com/skillcrush/wp-content/uploads/2012/07/tr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3.amazonaws.com/media.skillcrush.com/skillcrush/wp-content/uploads/2012/07/tr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454" y="4003786"/>
            <a:ext cx="9525" cy="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22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77"/>
              </a:rPr>
              <a:t>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77"/>
              </a:rPr>
              <a:t>Major web browsers -  donottrack.us – Electronic Frontier Foundation</a:t>
            </a:r>
          </a:p>
          <a:p>
            <a:pPr lvl="1"/>
            <a:r>
              <a:rPr lang="en-US" sz="2800" dirty="0">
                <a:latin typeface="Tw Cen MT" panose="020B0602020104020603" pitchFamily="34" charset="77"/>
              </a:rPr>
              <a:t>Incognito  - fingerprinting</a:t>
            </a:r>
          </a:p>
          <a:p>
            <a:pPr lvl="1"/>
            <a:r>
              <a:rPr lang="en-US" sz="2800" dirty="0">
                <a:latin typeface="Tw Cen MT" panose="020B0602020104020603" pitchFamily="34" charset="77"/>
              </a:rPr>
              <a:t>The only problem with this system is that compliance is completely optional, so websites that want to follow you still can.</a:t>
            </a:r>
          </a:p>
          <a:p>
            <a:r>
              <a:rPr lang="en-US" dirty="0">
                <a:latin typeface="Tw Cen MT" panose="020B0602020104020603" pitchFamily="34" charset="77"/>
              </a:rPr>
              <a:t>VPN / TOR</a:t>
            </a:r>
          </a:p>
          <a:p>
            <a:r>
              <a:rPr lang="en-US" dirty="0">
                <a:latin typeface="Tw Cen MT" panose="020B0602020104020603" pitchFamily="34" charset="77"/>
              </a:rPr>
              <a:t>OS  </a:t>
            </a:r>
          </a:p>
          <a:p>
            <a:pPr lvl="1"/>
            <a:r>
              <a:rPr lang="en-US" sz="2800" dirty="0">
                <a:latin typeface="Tw Cen MT" panose="020B0602020104020603" pitchFamily="34" charset="77"/>
              </a:rPr>
              <a:t>TENS   / Tails  / variety of </a:t>
            </a:r>
            <a:r>
              <a:rPr lang="en-US" sz="2800" dirty="0" err="1">
                <a:latin typeface="Tw Cen MT" panose="020B0602020104020603" pitchFamily="34" charset="77"/>
              </a:rPr>
              <a:t>linux</a:t>
            </a:r>
            <a:r>
              <a:rPr lang="en-US" sz="2800" dirty="0">
                <a:latin typeface="Tw Cen MT" panose="020B0602020104020603" pitchFamily="34" charset="77"/>
              </a:rPr>
              <a:t> distro’s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93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77"/>
              </a:rPr>
              <a:t>Plugin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w Cen MT" panose="020B0602020104020603" pitchFamily="34" charset="77"/>
              </a:rPr>
              <a:t>Email</a:t>
            </a:r>
          </a:p>
          <a:p>
            <a:pPr lvl="1"/>
            <a:r>
              <a:rPr lang="en-US" dirty="0">
                <a:latin typeface="Tw Cen MT" panose="020B0602020104020603" pitchFamily="34" charset="77"/>
              </a:rPr>
              <a:t>Thunderbird</a:t>
            </a:r>
          </a:p>
          <a:p>
            <a:pPr lvl="1"/>
            <a:r>
              <a:rPr lang="en-US" dirty="0">
                <a:latin typeface="Tw Cen MT" panose="020B0602020104020603" pitchFamily="34" charset="77"/>
              </a:rPr>
              <a:t>Chrome - </a:t>
            </a:r>
            <a:r>
              <a:rPr lang="en-US" dirty="0" err="1">
                <a:latin typeface="Tw Cen MT" panose="020B0602020104020603" pitchFamily="34" charset="77"/>
              </a:rPr>
              <a:t>UglyMail</a:t>
            </a:r>
            <a:endParaRPr lang="en-US" dirty="0">
              <a:latin typeface="Tw Cen MT" panose="020B0602020104020603" pitchFamily="34" charset="77"/>
            </a:endParaRPr>
          </a:p>
          <a:p>
            <a:pPr lvl="1"/>
            <a:endParaRPr lang="en-US" dirty="0">
              <a:latin typeface="Tw Cen MT" panose="020B0602020104020603" pitchFamily="34" charset="77"/>
            </a:endParaRPr>
          </a:p>
          <a:p>
            <a:r>
              <a:rPr lang="en-US" dirty="0">
                <a:latin typeface="Tw Cen MT" panose="020B0602020104020603" pitchFamily="34" charset="77"/>
              </a:rPr>
              <a:t>Browser Add-on</a:t>
            </a:r>
          </a:p>
          <a:p>
            <a:pPr lvl="1"/>
            <a:r>
              <a:rPr lang="en-US" dirty="0">
                <a:latin typeface="Tw Cen MT" panose="020B0602020104020603" pitchFamily="34" charset="77"/>
              </a:rPr>
              <a:t>Chrome /  Foxfire  / Safari –High Sierra (Intelligence Tracking Prevention)</a:t>
            </a:r>
          </a:p>
          <a:p>
            <a:pPr lvl="2"/>
            <a:r>
              <a:rPr lang="en-US" dirty="0">
                <a:latin typeface="Tw Cen MT" panose="020B0602020104020603" pitchFamily="34" charset="77"/>
              </a:rPr>
              <a:t>Ad block  -  </a:t>
            </a:r>
            <a:r>
              <a:rPr lang="en-US" dirty="0" err="1">
                <a:latin typeface="Tw Cen MT" panose="020B0602020104020603" pitchFamily="34" charset="77"/>
              </a:rPr>
              <a:t>uBlock</a:t>
            </a:r>
            <a:r>
              <a:rPr lang="en-US" dirty="0">
                <a:latin typeface="Tw Cen MT" panose="020B0602020104020603" pitchFamily="34" charset="77"/>
              </a:rPr>
              <a:t> Origin</a:t>
            </a:r>
          </a:p>
          <a:p>
            <a:pPr lvl="2"/>
            <a:r>
              <a:rPr lang="en-US" dirty="0">
                <a:latin typeface="Tw Cen MT" panose="020B0602020104020603" pitchFamily="34" charset="77"/>
              </a:rPr>
              <a:t>Pixel Track </a:t>
            </a:r>
          </a:p>
          <a:p>
            <a:pPr lvl="3"/>
            <a:r>
              <a:rPr lang="en-US" dirty="0" err="1">
                <a:latin typeface="Tw Cen MT" panose="020B0602020104020603" pitchFamily="34" charset="77"/>
              </a:rPr>
              <a:t>Ghostery</a:t>
            </a:r>
            <a:r>
              <a:rPr lang="en-US" dirty="0">
                <a:latin typeface="Tw Cen MT" panose="020B0602020104020603" pitchFamily="34" charset="77"/>
              </a:rPr>
              <a:t> </a:t>
            </a:r>
          </a:p>
          <a:p>
            <a:pPr lvl="3"/>
            <a:r>
              <a:rPr lang="en-US" dirty="0" err="1">
                <a:latin typeface="Tw Cen MT" panose="020B0602020104020603" pitchFamily="34" charset="77"/>
              </a:rPr>
              <a:t>PixelBlock</a:t>
            </a:r>
            <a:endParaRPr lang="en-US" dirty="0">
              <a:latin typeface="Tw Cen MT" panose="020B0602020104020603" pitchFamily="34" charset="77"/>
            </a:endParaRPr>
          </a:p>
          <a:p>
            <a:pPr lvl="3"/>
            <a:r>
              <a:rPr lang="en-US" dirty="0" err="1">
                <a:latin typeface="Tw Cen MT" panose="020B0602020104020603" pitchFamily="34" charset="77"/>
              </a:rPr>
              <a:t>NoScript</a:t>
            </a:r>
            <a:endParaRPr lang="en-US" dirty="0">
              <a:latin typeface="Tw Cen MT" panose="020B0602020104020603" pitchFamily="34" charset="77"/>
            </a:endParaRP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59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Controversy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Ad-Blocker</a:t>
            </a:r>
          </a:p>
          <a:p>
            <a:r>
              <a:rPr lang="en-US" dirty="0"/>
              <a:t>Microsoft </a:t>
            </a:r>
          </a:p>
          <a:p>
            <a:r>
              <a:rPr lang="en-US" dirty="0"/>
              <a:t>Website retaliate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254" y="3561233"/>
            <a:ext cx="9518705" cy="284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1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77"/>
              </a:rPr>
              <a:t>Thunderbird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62" y="2126029"/>
            <a:ext cx="5295238" cy="34539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8" t="1974" r="42977" b="-1974"/>
          <a:stretch/>
        </p:blipFill>
        <p:spPr>
          <a:xfrm>
            <a:off x="6667243" y="2600475"/>
            <a:ext cx="395957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26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77"/>
              </a:rPr>
              <a:t>Ugly-Mail</a:t>
            </a: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0" b="28536"/>
          <a:stretch/>
        </p:blipFill>
        <p:spPr>
          <a:xfrm>
            <a:off x="838200" y="2421923"/>
            <a:ext cx="10460288" cy="2458996"/>
          </a:xfrm>
        </p:spPr>
      </p:pic>
    </p:spTree>
    <p:extLst>
      <p:ext uri="{BB962C8B-B14F-4D97-AF65-F5344CB8AC3E}">
        <p14:creationId xmlns:p14="http://schemas.microsoft.com/office/powerpoint/2010/main" val="2675255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Ghostery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" y="1853248"/>
            <a:ext cx="3193828" cy="29463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511" y="180304"/>
            <a:ext cx="4022489" cy="6304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10" y="1184310"/>
            <a:ext cx="4771517" cy="428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6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w Cen MT" panose="020B0602020104020603" pitchFamily="34" charset="77"/>
              </a:rPr>
              <a:t>PixelBlock</a:t>
            </a:r>
            <a:endParaRPr lang="en-US" dirty="0">
              <a:latin typeface="Tw Cen MT" panose="020B0602020104020603" pitchFamily="34" charset="77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651" y="1825625"/>
            <a:ext cx="7747273" cy="4351338"/>
          </a:xfrm>
        </p:spPr>
      </p:pic>
    </p:spTree>
    <p:extLst>
      <p:ext uri="{BB962C8B-B14F-4D97-AF65-F5344CB8AC3E}">
        <p14:creationId xmlns:p14="http://schemas.microsoft.com/office/powerpoint/2010/main" val="2053580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w Cen MT" panose="020B0602020104020603" pitchFamily="34" charset="77"/>
              </a:rPr>
              <a:t>uBlock</a:t>
            </a:r>
            <a:r>
              <a:rPr lang="en-US" dirty="0">
                <a:latin typeface="Tw Cen MT" panose="020B0602020104020603" pitchFamily="34" charset="77"/>
              </a:rPr>
              <a:t> Origin   / Nano Defender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8" y="1585946"/>
            <a:ext cx="5208867" cy="422932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425" y="1576101"/>
            <a:ext cx="4839375" cy="41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13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w Cen MT" panose="020B0602020104020603" pitchFamily="34" charset="77"/>
              </a:rPr>
              <a:t>NoScript</a:t>
            </a:r>
            <a:endParaRPr lang="en-US" dirty="0">
              <a:latin typeface="Tw Cen MT" panose="020B0602020104020603" pitchFamily="34" charset="77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61" y="1936541"/>
            <a:ext cx="5391902" cy="3915321"/>
          </a:xfrm>
        </p:spPr>
      </p:pic>
    </p:spTree>
    <p:extLst>
      <p:ext uri="{BB962C8B-B14F-4D97-AF65-F5344CB8AC3E}">
        <p14:creationId xmlns:p14="http://schemas.microsoft.com/office/powerpoint/2010/main" val="4133981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77"/>
              </a:rPr>
              <a:t>Apple Devices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7528"/>
            <a:ext cx="5715000" cy="38957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43" y="2479717"/>
            <a:ext cx="38100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97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 ?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093" y="832009"/>
            <a:ext cx="2639096" cy="2935623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6C5953-754E-D142-A94C-949B3FC0C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881" y="3320625"/>
            <a:ext cx="3048000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9446E6-E537-474E-9D77-E40F49EEB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200" y="832009"/>
            <a:ext cx="2513612" cy="121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68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77"/>
              </a:rPr>
              <a:t>Privacy Badger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275" y="1834356"/>
            <a:ext cx="7058025" cy="4333875"/>
          </a:xfrm>
        </p:spPr>
      </p:pic>
    </p:spTree>
    <p:extLst>
      <p:ext uri="{BB962C8B-B14F-4D97-AF65-F5344CB8AC3E}">
        <p14:creationId xmlns:p14="http://schemas.microsoft.com/office/powerpoint/2010/main" val="2886968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77"/>
              </a:rPr>
              <a:t>Firewall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w Cen MT" panose="020B0602020104020603" pitchFamily="34" charset="77"/>
              </a:rPr>
              <a:t>PFSense</a:t>
            </a:r>
            <a:r>
              <a:rPr lang="en-US" dirty="0">
                <a:latin typeface="Tw Cen MT" panose="020B0602020104020603" pitchFamily="34" charset="77"/>
              </a:rPr>
              <a:t> </a:t>
            </a:r>
          </a:p>
          <a:p>
            <a:pPr lvl="1"/>
            <a:r>
              <a:rPr lang="en-US" dirty="0" err="1">
                <a:latin typeface="Tw Cen MT" panose="020B0602020104020603" pitchFamily="34" charset="77"/>
              </a:rPr>
              <a:t>pfBlockerNG</a:t>
            </a:r>
            <a:endParaRPr lang="en-US" dirty="0">
              <a:latin typeface="Tw Cen MT" panose="020B0602020104020603" pitchFamily="34" charset="77"/>
            </a:endParaRPr>
          </a:p>
          <a:p>
            <a:pPr lvl="1"/>
            <a:r>
              <a:rPr lang="en-US" dirty="0" err="1">
                <a:latin typeface="Tw Cen MT" panose="020B0602020104020603" pitchFamily="34" charset="77"/>
              </a:rPr>
              <a:t>EasyList</a:t>
            </a:r>
            <a:endParaRPr lang="en-US" dirty="0">
              <a:latin typeface="Tw Cen MT" panose="020B0602020104020603" pitchFamily="34" charset="77"/>
            </a:endParaRPr>
          </a:p>
          <a:p>
            <a:pPr lvl="1"/>
            <a:r>
              <a:rPr lang="en-US" dirty="0">
                <a:latin typeface="Tw Cen MT" panose="020B0602020104020603" pitchFamily="34" charset="77"/>
                <a:hlinkClick r:id="rId2"/>
              </a:rPr>
              <a:t>https://forum.pfsense.org/index.php?topic=125911.0</a:t>
            </a:r>
            <a:endParaRPr lang="en-US" dirty="0">
              <a:latin typeface="Tw Cen MT" panose="020B0602020104020603" pitchFamily="34" charset="77"/>
            </a:endParaRPr>
          </a:p>
          <a:p>
            <a:pPr lvl="2"/>
            <a:r>
              <a:rPr lang="en-US" dirty="0">
                <a:latin typeface="Tw Cen MT" panose="020B0602020104020603" pitchFamily="34" charset="77"/>
              </a:rPr>
              <a:t>Several good links for Malware trackers and AdAway lists</a:t>
            </a:r>
          </a:p>
        </p:txBody>
      </p:sp>
    </p:spTree>
    <p:extLst>
      <p:ext uri="{BB962C8B-B14F-4D97-AF65-F5344CB8AC3E}">
        <p14:creationId xmlns:p14="http://schemas.microsoft.com/office/powerpoint/2010/main" val="16281432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D9A884-7A69-8144-AEEC-633EC8748C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5" r="4006" b="1"/>
          <a:stretch/>
        </p:blipFill>
        <p:spPr>
          <a:xfrm>
            <a:off x="4636008" y="10"/>
            <a:ext cx="7555992" cy="685799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77D416-66F5-413A-9B46-6289471B3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8E4F8-D670-EC4F-8484-347D14622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478160" cy="1325563"/>
          </a:xfrm>
        </p:spPr>
        <p:txBody>
          <a:bodyPr>
            <a:normAutofit/>
          </a:bodyPr>
          <a:lstStyle/>
          <a:p>
            <a:r>
              <a:rPr lang="en-US" sz="4400"/>
              <a:t>Cornell Research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23445-4A95-2945-BAA1-A9D9378EF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924" y="1914525"/>
            <a:ext cx="3478160" cy="4376738"/>
          </a:xfrm>
        </p:spPr>
        <p:txBody>
          <a:bodyPr>
            <a:normAutofit/>
          </a:bodyPr>
          <a:lstStyle/>
          <a:p>
            <a:r>
              <a:rPr lang="en-US" dirty="0"/>
              <a:t>Effects of a Pixel on AI Machine Learning</a:t>
            </a:r>
          </a:p>
          <a:p>
            <a:endParaRPr lang="en-US" dirty="0"/>
          </a:p>
          <a:p>
            <a:r>
              <a:rPr lang="en-US" dirty="0"/>
              <a:t>Changing as many as 5 pixels cause 87% misidentification drift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033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47863-93E8-A244-86F2-208D7AA66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Pixel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20E28-1229-574A-A7E8-4C5ABA72A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Oct 5</a:t>
            </a:r>
            <a:r>
              <a:rPr lang="en-US" baseline="30000" dirty="0"/>
              <a:t>th</a:t>
            </a:r>
            <a:r>
              <a:rPr lang="en-US" dirty="0"/>
              <a:t> Announced they would give 1</a:t>
            </a:r>
            <a:r>
              <a:rPr lang="en-US" baseline="30000" dirty="0"/>
              <a:t>st</a:t>
            </a:r>
            <a:r>
              <a:rPr lang="en-US" dirty="0"/>
              <a:t> party cookie access to advertisers </a:t>
            </a:r>
          </a:p>
          <a:p>
            <a:r>
              <a:rPr lang="en-US" dirty="0"/>
              <a:t>Advertisers have till Oct 24</a:t>
            </a:r>
            <a:r>
              <a:rPr lang="en-US" baseline="30000" dirty="0"/>
              <a:t>th</a:t>
            </a:r>
            <a:r>
              <a:rPr lang="en-US" dirty="0"/>
              <a:t> to opt out of this changed model</a:t>
            </a:r>
          </a:p>
          <a:p>
            <a:endParaRPr lang="en-US" dirty="0"/>
          </a:p>
          <a:p>
            <a:r>
              <a:rPr lang="en-US" dirty="0"/>
              <a:t>Allows 3</a:t>
            </a:r>
            <a:r>
              <a:rPr lang="en-US" baseline="30000" dirty="0"/>
              <a:t>rd</a:t>
            </a:r>
            <a:r>
              <a:rPr lang="en-US" dirty="0"/>
              <a:t> parties to trace data via hosting site access unable to filter ad’s from content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83CB23-7B6F-924B-82E9-2ED8261B1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119" y="4185045"/>
            <a:ext cx="6212681" cy="310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17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0350-5518-4625-BE29-C0EA8F53F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Google targeting plugin ad Blockers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6D906-3EDD-4D0E-BB2A-3FCA02AF9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Rolling out their own </a:t>
            </a:r>
            <a:r>
              <a:rPr lang="en-US" dirty="0" err="1"/>
              <a:t>AdBlocker</a:t>
            </a:r>
            <a:r>
              <a:rPr lang="en-US" dirty="0"/>
              <a:t> in Chrome later this year</a:t>
            </a:r>
          </a:p>
          <a:p>
            <a:pPr lvl="1"/>
            <a:r>
              <a:rPr lang="en-US" dirty="0"/>
              <a:t>Google Ad’s get a pass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BD72BB-F6EE-411D-AC27-95E3419B1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4001294"/>
            <a:ext cx="5715000" cy="212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84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CF87-976F-4854-ADF7-69148E6B3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Joe </a:t>
            </a:r>
            <a:r>
              <a:rPr lang="en-US" b="1" dirty="0" err="1"/>
              <a:t>Chasinga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31E4D1-8B5E-4B86-BA74-EF7EB4870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1408" y="1690688"/>
            <a:ext cx="9929183" cy="418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868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77"/>
              </a:rPr>
              <a:t>Interesting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w Cen MT" panose="020B0602020104020603" pitchFamily="34" charset="77"/>
                <a:hlinkClick r:id="rId2"/>
              </a:rPr>
              <a:t>https://www.eff.org/privacybadger</a:t>
            </a:r>
          </a:p>
          <a:p>
            <a:endParaRPr lang="en-US" dirty="0">
              <a:latin typeface="Tw Cen MT" panose="020B0602020104020603" pitchFamily="34" charset="77"/>
              <a:hlinkClick r:id="rId2"/>
            </a:endParaRPr>
          </a:p>
          <a:p>
            <a:r>
              <a:rPr lang="en-US" dirty="0">
                <a:latin typeface="Tw Cen MT" panose="020B0602020104020603" pitchFamily="34" charset="77"/>
                <a:hlinkClick r:id="rId2"/>
              </a:rPr>
              <a:t>http://webkay.robinlinus.com/</a:t>
            </a:r>
            <a:r>
              <a:rPr lang="en-US" dirty="0">
                <a:latin typeface="Tw Cen MT" panose="020B0602020104020603" pitchFamily="34" charset="77"/>
              </a:rPr>
              <a:t>   </a:t>
            </a:r>
          </a:p>
          <a:p>
            <a:pPr lvl="1"/>
            <a:r>
              <a:rPr lang="en-US" dirty="0">
                <a:latin typeface="Tw Cen MT" panose="020B0602020104020603" pitchFamily="34" charset="77"/>
              </a:rPr>
              <a:t> info your browsing is leaking</a:t>
            </a:r>
          </a:p>
          <a:p>
            <a:endParaRPr lang="en-US" dirty="0">
              <a:latin typeface="Tw Cen MT" panose="020B0602020104020603" pitchFamily="34" charset="77"/>
            </a:endParaRPr>
          </a:p>
          <a:p>
            <a:r>
              <a:rPr lang="en-US" dirty="0">
                <a:latin typeface="Tw Cen MT" panose="020B0602020104020603" pitchFamily="34" charset="77"/>
                <a:hlinkClick r:id="rId3"/>
              </a:rPr>
              <a:t>https://takeout.google.com/</a:t>
            </a:r>
            <a:endParaRPr lang="en-US" dirty="0">
              <a:latin typeface="Tw Cen MT" panose="020B0602020104020603" pitchFamily="34" charset="77"/>
            </a:endParaRPr>
          </a:p>
          <a:p>
            <a:pPr lvl="1"/>
            <a:r>
              <a:rPr lang="en-US" dirty="0">
                <a:latin typeface="Tw Cen MT" panose="020B0602020104020603" pitchFamily="34" charset="77"/>
              </a:rPr>
              <a:t>What Google/YouTube  knows about you</a:t>
            </a:r>
          </a:p>
          <a:p>
            <a:pPr lvl="1"/>
            <a:endParaRPr lang="en-US" dirty="0">
              <a:latin typeface="Tw Cen MT" panose="020B0602020104020603" pitchFamily="34" charset="77"/>
            </a:endParaRPr>
          </a:p>
          <a:p>
            <a:r>
              <a:rPr lang="en-US" dirty="0">
                <a:latin typeface="Tw Cen MT" panose="020B0602020104020603" pitchFamily="34" charset="77"/>
                <a:hlinkClick r:id="rId4"/>
              </a:rPr>
              <a:t>https://www.facebook.com/help/1701730696756992</a:t>
            </a:r>
            <a:endParaRPr lang="en-US" dirty="0">
              <a:latin typeface="Tw Cen MT" panose="020B0602020104020603" pitchFamily="34" charset="77"/>
            </a:endParaRPr>
          </a:p>
          <a:p>
            <a:pPr lvl="1"/>
            <a:r>
              <a:rPr lang="en-US" dirty="0">
                <a:latin typeface="Tw Cen MT" panose="020B0602020104020603" pitchFamily="34" charset="77"/>
              </a:rPr>
              <a:t>What Facebook knows about you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493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14" y="1825625"/>
            <a:ext cx="5950547" cy="4351338"/>
          </a:xfrm>
        </p:spPr>
      </p:pic>
    </p:spTree>
    <p:extLst>
      <p:ext uri="{BB962C8B-B14F-4D97-AF65-F5344CB8AC3E}">
        <p14:creationId xmlns:p14="http://schemas.microsoft.com/office/powerpoint/2010/main" val="396122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 Cen MT" panose="020B0602020104020603" pitchFamily="34" charset="0"/>
              </a:rPr>
              <a:t>What is a pixel</a:t>
            </a:r>
          </a:p>
        </p:txBody>
      </p:sp>
      <p:pic>
        <p:nvPicPr>
          <p:cNvPr id="1026" name="Picture 2" descr="http://s3.amazonaws.com/media.skillcrush.com/skillcrush/wp-content/uploads/2012/07/tr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3.amazonaws.com/media.skillcrush.com/skillcrush/wp-content/uploads/2012/07/tr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454" y="4003786"/>
            <a:ext cx="9525" cy="9525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3F8C1FF-AA9C-4444-8D40-B0C6FCAD8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99" y="2888960"/>
            <a:ext cx="3429000" cy="342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C02394-6744-8D4E-8B20-D2D3135B0D77}"/>
              </a:ext>
            </a:extLst>
          </p:cNvPr>
          <p:cNvSpPr txBox="1"/>
          <p:nvPr/>
        </p:nvSpPr>
        <p:spPr>
          <a:xfrm>
            <a:off x="927410" y="1735826"/>
            <a:ext cx="72129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w Cen MT" panose="020B0602020104020603" pitchFamily="34" charset="77"/>
              </a:rPr>
              <a:t>Short for Picture element</a:t>
            </a:r>
          </a:p>
          <a:p>
            <a:endParaRPr lang="en-US" sz="2800" dirty="0">
              <a:latin typeface="Tw Cen MT" panose="020B0602020104020603" pitchFamily="34" charset="77"/>
            </a:endParaRPr>
          </a:p>
          <a:p>
            <a:r>
              <a:rPr lang="en-US" sz="2800" dirty="0">
                <a:latin typeface="Tw Cen MT" panose="020B0602020104020603" pitchFamily="34" charset="77"/>
              </a:rPr>
              <a:t>A Dot that makes up the screen usually square</a:t>
            </a:r>
          </a:p>
          <a:p>
            <a:endParaRPr lang="en-US" sz="2800" dirty="0">
              <a:latin typeface="Tw Cen MT" panose="020B0602020104020603" pitchFamily="34" charset="77"/>
            </a:endParaRPr>
          </a:p>
          <a:p>
            <a:r>
              <a:rPr lang="en-US" sz="2800" dirty="0">
                <a:latin typeface="Tw Cen MT" panose="020B0602020104020603" pitchFamily="34" charset="77"/>
              </a:rPr>
              <a:t>Properties of a pixel include RGB #’s or CMYK</a:t>
            </a:r>
          </a:p>
          <a:p>
            <a:r>
              <a:rPr lang="en-US" sz="2800" dirty="0">
                <a:latin typeface="Tw Cen MT" panose="020B0602020104020603" pitchFamily="34" charset="77"/>
              </a:rPr>
              <a:t>	the new RGBY in recent years</a:t>
            </a:r>
          </a:p>
          <a:p>
            <a:endParaRPr lang="en-US" sz="2800" dirty="0">
              <a:latin typeface="Tw Cen MT" panose="020B0602020104020603" pitchFamily="34" charset="77"/>
            </a:endParaRPr>
          </a:p>
          <a:p>
            <a:r>
              <a:rPr lang="en-US" sz="2800" dirty="0">
                <a:latin typeface="Tw Cen MT" panose="020B0602020104020603" pitchFamily="34" charset="77"/>
              </a:rPr>
              <a:t>First use in print 1965</a:t>
            </a:r>
          </a:p>
          <a:p>
            <a:endParaRPr lang="en-US" sz="2800" dirty="0">
              <a:latin typeface="Tw Cen MT" panose="020B06020201040206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4529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>
                <a:solidFill>
                  <a:schemeClr val="tx1"/>
                </a:solidFill>
              </a:rPr>
              <a:t>The Code</a:t>
            </a:r>
            <a:br>
              <a:rPr lang="en-US" sz="4200">
                <a:solidFill>
                  <a:schemeClr val="tx1"/>
                </a:solidFill>
              </a:rPr>
            </a:br>
            <a:r>
              <a:rPr lang="en-US" sz="4200">
                <a:solidFill>
                  <a:schemeClr val="tx1"/>
                </a:solidFill>
              </a:rPr>
              <a:t>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CC5F3B-FE17-4A4F-A31B-B2550BC640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801652"/>
              </p:ext>
            </p:extLst>
          </p:nvPr>
        </p:nvGraphicFramePr>
        <p:xfrm>
          <a:off x="979488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6755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br>
              <a:rPr lang="en-US" sz="2800" dirty="0">
                <a:latin typeface="Tw Cen MT" panose="020B0602020104020603" pitchFamily="34" charset="77"/>
              </a:rPr>
            </a:br>
            <a:r>
              <a:rPr lang="en-US" sz="2800" dirty="0">
                <a:latin typeface="Tw Cen MT" panose="020B0602020104020603" pitchFamily="34" charset="77"/>
              </a:rPr>
              <a:t>What was it for ?</a:t>
            </a:r>
            <a:br>
              <a:rPr lang="en-US" sz="2800" dirty="0">
                <a:latin typeface="Tw Cen MT" panose="020B0602020104020603" pitchFamily="34" charset="77"/>
              </a:rPr>
            </a:br>
            <a:r>
              <a:rPr lang="en-US" sz="2800" dirty="0">
                <a:latin typeface="Tw Cen MT" panose="020B0602020104020603" pitchFamily="34" charset="77"/>
              </a:rPr>
              <a:t>		</a:t>
            </a:r>
            <a:br>
              <a:rPr lang="en-US" sz="2800" dirty="0">
                <a:latin typeface="Tw Cen MT" panose="020B0602020104020603" pitchFamily="34" charset="77"/>
              </a:rPr>
            </a:br>
            <a:endParaRPr lang="en-US" sz="2800" dirty="0">
              <a:latin typeface="Tw Cen MT" panose="020B06020201040206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66308C-DCC7-1E4A-B08C-66AE4A240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068" y="1924505"/>
            <a:ext cx="3354676" cy="155534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825625"/>
            <a:ext cx="6553200" cy="4351338"/>
          </a:xfrm>
        </p:spPr>
        <p:txBody>
          <a:bodyPr>
            <a:normAutofit/>
          </a:bodyPr>
          <a:lstStyle/>
          <a:p>
            <a:r>
              <a:rPr lang="en-US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  <a:latin typeface="Tw Cen MT" panose="020B0602020104020603" pitchFamily="34" charset="77"/>
              </a:rPr>
              <a:t>Originally used to save space</a:t>
            </a:r>
          </a:p>
          <a:p>
            <a:endParaRPr lang="en-US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  <a:latin typeface="Tw Cen MT" panose="020B0602020104020603" pitchFamily="34" charset="77"/>
            </a:endParaRPr>
          </a:p>
          <a:p>
            <a:r>
              <a:rPr lang="en-US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  <a:latin typeface="Tw Cen MT" panose="020B0602020104020603" pitchFamily="34" charset="77"/>
              </a:rPr>
              <a:t>Page Counters</a:t>
            </a:r>
          </a:p>
          <a:p>
            <a:endParaRPr lang="en-US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  <a:latin typeface="Tw Cen MT" panose="020B0602020104020603" pitchFamily="34" charset="77"/>
            </a:endParaRPr>
          </a:p>
          <a:p>
            <a:r>
              <a:rPr lang="en-US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  <a:latin typeface="Tw Cen MT" panose="020B0602020104020603" pitchFamily="34" charset="77"/>
              </a:rPr>
              <a:t>Where are people from looking at my site</a:t>
            </a:r>
          </a:p>
          <a:p>
            <a:pPr lvl="1"/>
            <a:endParaRPr lang="en-US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  <a:latin typeface="Tw Cen MT" panose="020B0602020104020603" pitchFamily="34" charset="77"/>
            </a:endParaRPr>
          </a:p>
          <a:p>
            <a:pPr marL="457200" lvl="1" indent="0">
              <a:buNone/>
            </a:pPr>
            <a:endParaRPr lang="en-US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  <a:latin typeface="Tw Cen MT" panose="020B0602020104020603" pitchFamily="34" charset="77"/>
            </a:endParaRPr>
          </a:p>
          <a:p>
            <a:pPr marL="457200" lvl="1" indent="0">
              <a:buNone/>
            </a:pPr>
            <a:endParaRPr lang="en-US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  <a:latin typeface="Tw Cen MT" panose="020B06020201040206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7967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the uses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trigger cookies</a:t>
            </a:r>
          </a:p>
          <a:p>
            <a:r>
              <a:rPr lang="en-US" dirty="0"/>
              <a:t>Web Page Traffic </a:t>
            </a:r>
          </a:p>
          <a:p>
            <a:r>
              <a:rPr lang="en-US" dirty="0"/>
              <a:t>Email tracking</a:t>
            </a:r>
          </a:p>
          <a:p>
            <a:r>
              <a:rPr lang="en-US" dirty="0"/>
              <a:t>Advertising</a:t>
            </a:r>
          </a:p>
          <a:p>
            <a:r>
              <a:rPr lang="en-US" dirty="0"/>
              <a:t>Making money</a:t>
            </a:r>
          </a:p>
          <a:p>
            <a:endParaRPr lang="en-US" dirty="0"/>
          </a:p>
          <a:p>
            <a:r>
              <a:rPr lang="en-US" dirty="0"/>
              <a:t>Weaponized ?</a:t>
            </a:r>
          </a:p>
        </p:txBody>
      </p:sp>
    </p:spTree>
    <p:extLst>
      <p:ext uri="{BB962C8B-B14F-4D97-AF65-F5344CB8AC3E}">
        <p14:creationId xmlns:p14="http://schemas.microsoft.com/office/powerpoint/2010/main" val="134803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every browser knows about you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IP , Previous Site</a:t>
            </a:r>
          </a:p>
          <a:p>
            <a:r>
              <a:rPr lang="en-US" dirty="0"/>
              <a:t>Internet speed</a:t>
            </a:r>
          </a:p>
          <a:p>
            <a:r>
              <a:rPr lang="en-US" dirty="0"/>
              <a:t>Software – OS , Browser, Plugins, </a:t>
            </a:r>
          </a:p>
          <a:p>
            <a:r>
              <a:rPr lang="en-US" dirty="0"/>
              <a:t>Hardware specs  - </a:t>
            </a:r>
            <a:r>
              <a:rPr lang="en-US" dirty="0" err="1"/>
              <a:t>Cpu</a:t>
            </a:r>
            <a:r>
              <a:rPr lang="en-US" dirty="0"/>
              <a:t> , Video card, Resolution, Battery level</a:t>
            </a:r>
          </a:p>
          <a:p>
            <a:r>
              <a:rPr lang="en-US" dirty="0"/>
              <a:t>Devices on your local Lan</a:t>
            </a:r>
          </a:p>
          <a:p>
            <a:r>
              <a:rPr lang="en-US" dirty="0"/>
              <a:t>Social Media – Logged in to</a:t>
            </a:r>
          </a:p>
          <a:p>
            <a:r>
              <a:rPr lang="en-US" dirty="0"/>
              <a:t>Autofill</a:t>
            </a:r>
          </a:p>
          <a:p>
            <a:r>
              <a:rPr lang="en-US" dirty="0"/>
              <a:t>Geolocation and Gyroscope </a:t>
            </a:r>
          </a:p>
        </p:txBody>
      </p:sp>
    </p:spTree>
    <p:extLst>
      <p:ext uri="{BB962C8B-B14F-4D97-AF65-F5344CB8AC3E}">
        <p14:creationId xmlns:p14="http://schemas.microsoft.com/office/powerpoint/2010/main" val="1434662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9B3503-D505-49AA-97C1-B299D58DB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746" y="0"/>
            <a:ext cx="812425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39A2319-946A-4C65-9B7C-1F86E9B1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067747" cy="685799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889" y="1349680"/>
            <a:ext cx="2931320" cy="4449541"/>
          </a:xfrm>
        </p:spPr>
        <p:txBody>
          <a:bodyPr anchor="t">
            <a:norm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Reason to use pixel’s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EE512A-00EB-4D21-BF4D-B516AA71D9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589634"/>
              </p:ext>
            </p:extLst>
          </p:nvPr>
        </p:nvGraphicFramePr>
        <p:xfrm>
          <a:off x="4662106" y="640075"/>
          <a:ext cx="6912245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9596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Depth">
  <a:themeElements>
    <a:clrScheme name="Custom 1">
      <a:dk1>
        <a:srgbClr val="258396"/>
      </a:dk1>
      <a:lt1>
        <a:sysClr val="window" lastClr="FFFFFF"/>
      </a:lt1>
      <a:dk2>
        <a:srgbClr val="94D7E4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1405</TotalTime>
  <Words>797</Words>
  <Application>Microsoft Office PowerPoint</Application>
  <PresentationFormat>Widescreen</PresentationFormat>
  <Paragraphs>181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Corbel</vt:lpstr>
      <vt:lpstr>Tw Cen MT</vt:lpstr>
      <vt:lpstr>Wingdings 2</vt:lpstr>
      <vt:lpstr>Circuit</vt:lpstr>
      <vt:lpstr>Depth</vt:lpstr>
      <vt:lpstr>Frame</vt:lpstr>
      <vt:lpstr>Pixel Tracking </vt:lpstr>
      <vt:lpstr>What we will cover </vt:lpstr>
      <vt:lpstr>Who Am I ? </vt:lpstr>
      <vt:lpstr>What is a pixel</vt:lpstr>
      <vt:lpstr>The Code  </vt:lpstr>
      <vt:lpstr> What was it for ?    </vt:lpstr>
      <vt:lpstr>Some the uses today</vt:lpstr>
      <vt:lpstr>What every browser knows about you </vt:lpstr>
      <vt:lpstr>Reason to use pixel’s</vt:lpstr>
      <vt:lpstr>Email Tracking </vt:lpstr>
      <vt:lpstr>Online Spies</vt:lpstr>
      <vt:lpstr>Darkside of Pixel’s</vt:lpstr>
      <vt:lpstr>Check Point Report (4/17/2017)</vt:lpstr>
      <vt:lpstr>Types of data leaks from pixel</vt:lpstr>
      <vt:lpstr>Types of data leaks from pixel</vt:lpstr>
      <vt:lpstr>More recent attacks</vt:lpstr>
      <vt:lpstr>Steganography example</vt:lpstr>
      <vt:lpstr>PowerPoint Presentation</vt:lpstr>
      <vt:lpstr>PowerPoint Presentation</vt:lpstr>
      <vt:lpstr>Options</vt:lpstr>
      <vt:lpstr>Plugin Options</vt:lpstr>
      <vt:lpstr>Controversy</vt:lpstr>
      <vt:lpstr>Thunderbird</vt:lpstr>
      <vt:lpstr>Ugly-Mail </vt:lpstr>
      <vt:lpstr>Ghostery</vt:lpstr>
      <vt:lpstr>PixelBlock</vt:lpstr>
      <vt:lpstr>uBlock Origin   / Nano Defender</vt:lpstr>
      <vt:lpstr>NoScript</vt:lpstr>
      <vt:lpstr>Apple Devices</vt:lpstr>
      <vt:lpstr>Privacy Badger</vt:lpstr>
      <vt:lpstr>Firewall Packages</vt:lpstr>
      <vt:lpstr>Cornell Research </vt:lpstr>
      <vt:lpstr>Facebook Pixel</vt:lpstr>
      <vt:lpstr>Google targeting plugin ad Blockers</vt:lpstr>
      <vt:lpstr>Joe Chasinga</vt:lpstr>
      <vt:lpstr>Interesting Sites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Pixel Tracking</dc:title>
  <dc:creator>Barry Kimball</dc:creator>
  <cp:lastModifiedBy>Moo Mushunya</cp:lastModifiedBy>
  <cp:revision>72</cp:revision>
  <dcterms:created xsi:type="dcterms:W3CDTF">2017-04-20T11:50:37Z</dcterms:created>
  <dcterms:modified xsi:type="dcterms:W3CDTF">2019-07-12T14:48:39Z</dcterms:modified>
</cp:coreProperties>
</file>